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60" d="100"/>
          <a:sy n="60" d="100"/>
        </p:scale>
        <p:origin x="1140" y="3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2DA7C-0A3A-4692-B04F-2F3094D1D50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CF037A2-368B-40D4-8FED-C17A13D750B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BC3188E-54AE-447A-A9E6-72CD9670034F}"/>
              </a:ext>
            </a:extLst>
          </p:cNvPr>
          <p:cNvSpPr>
            <a:spLocks noGrp="1"/>
          </p:cNvSpPr>
          <p:nvPr>
            <p:ph type="dt" sz="half" idx="10"/>
          </p:nvPr>
        </p:nvSpPr>
        <p:spPr/>
        <p:txBody>
          <a:bodyPr/>
          <a:lstStyle/>
          <a:p>
            <a:fld id="{44CB64A3-B439-441F-A65C-694F8DC66109}" type="datetimeFigureOut">
              <a:rPr lang="en-GB" smtClean="0"/>
              <a:t>23/01/2021</a:t>
            </a:fld>
            <a:endParaRPr lang="en-GB"/>
          </a:p>
        </p:txBody>
      </p:sp>
      <p:sp>
        <p:nvSpPr>
          <p:cNvPr id="5" name="Footer Placeholder 4">
            <a:extLst>
              <a:ext uri="{FF2B5EF4-FFF2-40B4-BE49-F238E27FC236}">
                <a16:creationId xmlns:a16="http://schemas.microsoft.com/office/drawing/2014/main" id="{06E4E748-6775-4307-A298-DA8F98FA07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1A00D6-55F0-4C5B-B141-913728B81DF6}"/>
              </a:ext>
            </a:extLst>
          </p:cNvPr>
          <p:cNvSpPr>
            <a:spLocks noGrp="1"/>
          </p:cNvSpPr>
          <p:nvPr>
            <p:ph type="sldNum" sz="quarter" idx="12"/>
          </p:nvPr>
        </p:nvSpPr>
        <p:spPr/>
        <p:txBody>
          <a:bodyPr/>
          <a:lstStyle/>
          <a:p>
            <a:fld id="{4DEFB100-AFF6-415B-A68A-F8BC9292FB92}" type="slidenum">
              <a:rPr lang="en-GB" smtClean="0"/>
              <a:t>‹#›</a:t>
            </a:fld>
            <a:endParaRPr lang="en-GB"/>
          </a:p>
        </p:txBody>
      </p:sp>
    </p:spTree>
    <p:extLst>
      <p:ext uri="{BB962C8B-B14F-4D97-AF65-F5344CB8AC3E}">
        <p14:creationId xmlns:p14="http://schemas.microsoft.com/office/powerpoint/2010/main" val="3201549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AA3F6-3278-49D3-938F-DFE44B676E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BDA402-499D-4DD9-9BC9-BB057194E26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9EA4AD-83E3-4966-9908-EAEDFAE7C10A}"/>
              </a:ext>
            </a:extLst>
          </p:cNvPr>
          <p:cNvSpPr>
            <a:spLocks noGrp="1"/>
          </p:cNvSpPr>
          <p:nvPr>
            <p:ph type="dt" sz="half" idx="10"/>
          </p:nvPr>
        </p:nvSpPr>
        <p:spPr/>
        <p:txBody>
          <a:bodyPr/>
          <a:lstStyle/>
          <a:p>
            <a:fld id="{44CB64A3-B439-441F-A65C-694F8DC66109}" type="datetimeFigureOut">
              <a:rPr lang="en-GB" smtClean="0"/>
              <a:t>23/01/2021</a:t>
            </a:fld>
            <a:endParaRPr lang="en-GB"/>
          </a:p>
        </p:txBody>
      </p:sp>
      <p:sp>
        <p:nvSpPr>
          <p:cNvPr id="5" name="Footer Placeholder 4">
            <a:extLst>
              <a:ext uri="{FF2B5EF4-FFF2-40B4-BE49-F238E27FC236}">
                <a16:creationId xmlns:a16="http://schemas.microsoft.com/office/drawing/2014/main" id="{6BB5C20A-93C7-4889-8FF0-D553553AF1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6CE212-22CA-4BF7-A8EB-7B215BD011C4}"/>
              </a:ext>
            </a:extLst>
          </p:cNvPr>
          <p:cNvSpPr>
            <a:spLocks noGrp="1"/>
          </p:cNvSpPr>
          <p:nvPr>
            <p:ph type="sldNum" sz="quarter" idx="12"/>
          </p:nvPr>
        </p:nvSpPr>
        <p:spPr/>
        <p:txBody>
          <a:bodyPr/>
          <a:lstStyle/>
          <a:p>
            <a:fld id="{4DEFB100-AFF6-415B-A68A-F8BC9292FB92}" type="slidenum">
              <a:rPr lang="en-GB" smtClean="0"/>
              <a:t>‹#›</a:t>
            </a:fld>
            <a:endParaRPr lang="en-GB"/>
          </a:p>
        </p:txBody>
      </p:sp>
    </p:spTree>
    <p:extLst>
      <p:ext uri="{BB962C8B-B14F-4D97-AF65-F5344CB8AC3E}">
        <p14:creationId xmlns:p14="http://schemas.microsoft.com/office/powerpoint/2010/main" val="3266532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841C8-B31E-4B6B-A66D-7C604D7AEAA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7AD3907-38A7-43DA-BFD3-C956CF03C4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57EB311-057A-4138-8276-26CE9713FBC0}"/>
              </a:ext>
            </a:extLst>
          </p:cNvPr>
          <p:cNvSpPr>
            <a:spLocks noGrp="1"/>
          </p:cNvSpPr>
          <p:nvPr>
            <p:ph type="dt" sz="half" idx="10"/>
          </p:nvPr>
        </p:nvSpPr>
        <p:spPr/>
        <p:txBody>
          <a:bodyPr/>
          <a:lstStyle/>
          <a:p>
            <a:fld id="{44CB64A3-B439-441F-A65C-694F8DC66109}" type="datetimeFigureOut">
              <a:rPr lang="en-GB" smtClean="0"/>
              <a:t>23/01/2021</a:t>
            </a:fld>
            <a:endParaRPr lang="en-GB"/>
          </a:p>
        </p:txBody>
      </p:sp>
      <p:sp>
        <p:nvSpPr>
          <p:cNvPr id="5" name="Footer Placeholder 4">
            <a:extLst>
              <a:ext uri="{FF2B5EF4-FFF2-40B4-BE49-F238E27FC236}">
                <a16:creationId xmlns:a16="http://schemas.microsoft.com/office/drawing/2014/main" id="{ADB8BD44-E37B-498C-95B1-4EDB17FAA1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CA82D2-64A1-45A0-BBC4-04891F5E17F9}"/>
              </a:ext>
            </a:extLst>
          </p:cNvPr>
          <p:cNvSpPr>
            <a:spLocks noGrp="1"/>
          </p:cNvSpPr>
          <p:nvPr>
            <p:ph type="sldNum" sz="quarter" idx="12"/>
          </p:nvPr>
        </p:nvSpPr>
        <p:spPr/>
        <p:txBody>
          <a:bodyPr/>
          <a:lstStyle/>
          <a:p>
            <a:fld id="{4DEFB100-AFF6-415B-A68A-F8BC9292FB92}" type="slidenum">
              <a:rPr lang="en-GB" smtClean="0"/>
              <a:t>‹#›</a:t>
            </a:fld>
            <a:endParaRPr lang="en-GB"/>
          </a:p>
        </p:txBody>
      </p:sp>
    </p:spTree>
    <p:extLst>
      <p:ext uri="{BB962C8B-B14F-4D97-AF65-F5344CB8AC3E}">
        <p14:creationId xmlns:p14="http://schemas.microsoft.com/office/powerpoint/2010/main" val="4110034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A2568-8A4C-41B5-9DA6-FB35CF7C2F0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953D166-9F63-4907-B0C1-92F6F3B27DA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4F23505-A476-447B-9D49-A9A80F8F8D9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E3EFA71-CEE7-4434-A7C2-BB5F033F7D4B}"/>
              </a:ext>
            </a:extLst>
          </p:cNvPr>
          <p:cNvSpPr>
            <a:spLocks noGrp="1"/>
          </p:cNvSpPr>
          <p:nvPr>
            <p:ph type="dt" sz="half" idx="10"/>
          </p:nvPr>
        </p:nvSpPr>
        <p:spPr/>
        <p:txBody>
          <a:bodyPr/>
          <a:lstStyle/>
          <a:p>
            <a:fld id="{44CB64A3-B439-441F-A65C-694F8DC66109}" type="datetimeFigureOut">
              <a:rPr lang="en-GB" smtClean="0"/>
              <a:t>23/01/2021</a:t>
            </a:fld>
            <a:endParaRPr lang="en-GB"/>
          </a:p>
        </p:txBody>
      </p:sp>
      <p:sp>
        <p:nvSpPr>
          <p:cNvPr id="6" name="Footer Placeholder 5">
            <a:extLst>
              <a:ext uri="{FF2B5EF4-FFF2-40B4-BE49-F238E27FC236}">
                <a16:creationId xmlns:a16="http://schemas.microsoft.com/office/drawing/2014/main" id="{97BF56D2-D4C8-4F24-A3E3-F808728043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0E6037-3557-46AE-9B21-91ADA20178B1}"/>
              </a:ext>
            </a:extLst>
          </p:cNvPr>
          <p:cNvSpPr>
            <a:spLocks noGrp="1"/>
          </p:cNvSpPr>
          <p:nvPr>
            <p:ph type="sldNum" sz="quarter" idx="12"/>
          </p:nvPr>
        </p:nvSpPr>
        <p:spPr/>
        <p:txBody>
          <a:bodyPr/>
          <a:lstStyle/>
          <a:p>
            <a:fld id="{4DEFB100-AFF6-415B-A68A-F8BC9292FB92}" type="slidenum">
              <a:rPr lang="en-GB" smtClean="0"/>
              <a:t>‹#›</a:t>
            </a:fld>
            <a:endParaRPr lang="en-GB"/>
          </a:p>
        </p:txBody>
      </p:sp>
    </p:spTree>
    <p:extLst>
      <p:ext uri="{BB962C8B-B14F-4D97-AF65-F5344CB8AC3E}">
        <p14:creationId xmlns:p14="http://schemas.microsoft.com/office/powerpoint/2010/main" val="4140957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16072-7E7B-4ED3-BBA0-2F50C7E8671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93B69-4D5C-4776-AB29-AACA61DA6E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817AE62-02F5-4231-ACC8-8BC115A4566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EF274F-C0B0-4C96-BEEE-1441F0B515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081125A-0A87-4D39-82C6-B86E8BF7FA1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BEDE67E-3C0E-4653-A967-3202BF4A14E9}"/>
              </a:ext>
            </a:extLst>
          </p:cNvPr>
          <p:cNvSpPr>
            <a:spLocks noGrp="1"/>
          </p:cNvSpPr>
          <p:nvPr>
            <p:ph type="dt" sz="half" idx="10"/>
          </p:nvPr>
        </p:nvSpPr>
        <p:spPr/>
        <p:txBody>
          <a:bodyPr/>
          <a:lstStyle/>
          <a:p>
            <a:fld id="{44CB64A3-B439-441F-A65C-694F8DC66109}" type="datetimeFigureOut">
              <a:rPr lang="en-GB" smtClean="0"/>
              <a:t>23/01/2021</a:t>
            </a:fld>
            <a:endParaRPr lang="en-GB"/>
          </a:p>
        </p:txBody>
      </p:sp>
      <p:sp>
        <p:nvSpPr>
          <p:cNvPr id="8" name="Footer Placeholder 7">
            <a:extLst>
              <a:ext uri="{FF2B5EF4-FFF2-40B4-BE49-F238E27FC236}">
                <a16:creationId xmlns:a16="http://schemas.microsoft.com/office/drawing/2014/main" id="{C5FEE6CA-A6F3-45E9-975D-1EADF83D230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7779F6A-A788-459E-BA9E-9DEE5DBFCDFE}"/>
              </a:ext>
            </a:extLst>
          </p:cNvPr>
          <p:cNvSpPr>
            <a:spLocks noGrp="1"/>
          </p:cNvSpPr>
          <p:nvPr>
            <p:ph type="sldNum" sz="quarter" idx="12"/>
          </p:nvPr>
        </p:nvSpPr>
        <p:spPr/>
        <p:txBody>
          <a:bodyPr/>
          <a:lstStyle/>
          <a:p>
            <a:fld id="{4DEFB100-AFF6-415B-A68A-F8BC9292FB92}" type="slidenum">
              <a:rPr lang="en-GB" smtClean="0"/>
              <a:t>‹#›</a:t>
            </a:fld>
            <a:endParaRPr lang="en-GB"/>
          </a:p>
        </p:txBody>
      </p:sp>
    </p:spTree>
    <p:extLst>
      <p:ext uri="{BB962C8B-B14F-4D97-AF65-F5344CB8AC3E}">
        <p14:creationId xmlns:p14="http://schemas.microsoft.com/office/powerpoint/2010/main" val="1967679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CE41E-413D-4DC3-BAE7-AA8BC59410A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7163FDD-F22D-43DA-A159-2CDD4F75CDA9}"/>
              </a:ext>
            </a:extLst>
          </p:cNvPr>
          <p:cNvSpPr>
            <a:spLocks noGrp="1"/>
          </p:cNvSpPr>
          <p:nvPr>
            <p:ph type="dt" sz="half" idx="10"/>
          </p:nvPr>
        </p:nvSpPr>
        <p:spPr/>
        <p:txBody>
          <a:bodyPr/>
          <a:lstStyle/>
          <a:p>
            <a:fld id="{44CB64A3-B439-441F-A65C-694F8DC66109}" type="datetimeFigureOut">
              <a:rPr lang="en-GB" smtClean="0"/>
              <a:t>23/01/2021</a:t>
            </a:fld>
            <a:endParaRPr lang="en-GB"/>
          </a:p>
        </p:txBody>
      </p:sp>
      <p:sp>
        <p:nvSpPr>
          <p:cNvPr id="4" name="Footer Placeholder 3">
            <a:extLst>
              <a:ext uri="{FF2B5EF4-FFF2-40B4-BE49-F238E27FC236}">
                <a16:creationId xmlns:a16="http://schemas.microsoft.com/office/drawing/2014/main" id="{5249E652-BDF0-4EB1-A8B8-CAF163826C0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07875F1-CE52-481E-9A83-B141C364A0D0}"/>
              </a:ext>
            </a:extLst>
          </p:cNvPr>
          <p:cNvSpPr>
            <a:spLocks noGrp="1"/>
          </p:cNvSpPr>
          <p:nvPr>
            <p:ph type="sldNum" sz="quarter" idx="12"/>
          </p:nvPr>
        </p:nvSpPr>
        <p:spPr/>
        <p:txBody>
          <a:bodyPr/>
          <a:lstStyle/>
          <a:p>
            <a:fld id="{4DEFB100-AFF6-415B-A68A-F8BC9292FB92}" type="slidenum">
              <a:rPr lang="en-GB" smtClean="0"/>
              <a:t>‹#›</a:t>
            </a:fld>
            <a:endParaRPr lang="en-GB"/>
          </a:p>
        </p:txBody>
      </p:sp>
    </p:spTree>
    <p:extLst>
      <p:ext uri="{BB962C8B-B14F-4D97-AF65-F5344CB8AC3E}">
        <p14:creationId xmlns:p14="http://schemas.microsoft.com/office/powerpoint/2010/main" val="20681513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DB85BA0-0400-4F0F-9A18-0B7A909527DD}"/>
              </a:ext>
            </a:extLst>
          </p:cNvPr>
          <p:cNvSpPr>
            <a:spLocks noGrp="1"/>
          </p:cNvSpPr>
          <p:nvPr>
            <p:ph type="dt" sz="half" idx="10"/>
          </p:nvPr>
        </p:nvSpPr>
        <p:spPr/>
        <p:txBody>
          <a:bodyPr/>
          <a:lstStyle/>
          <a:p>
            <a:fld id="{44CB64A3-B439-441F-A65C-694F8DC66109}" type="datetimeFigureOut">
              <a:rPr lang="en-GB" smtClean="0"/>
              <a:t>23/01/2021</a:t>
            </a:fld>
            <a:endParaRPr lang="en-GB"/>
          </a:p>
        </p:txBody>
      </p:sp>
      <p:sp>
        <p:nvSpPr>
          <p:cNvPr id="3" name="Footer Placeholder 2">
            <a:extLst>
              <a:ext uri="{FF2B5EF4-FFF2-40B4-BE49-F238E27FC236}">
                <a16:creationId xmlns:a16="http://schemas.microsoft.com/office/drawing/2014/main" id="{2940CD19-D9A0-4EB7-9D68-9B42148A557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DFA506C-F718-4DD7-9999-3482326FC644}"/>
              </a:ext>
            </a:extLst>
          </p:cNvPr>
          <p:cNvSpPr>
            <a:spLocks noGrp="1"/>
          </p:cNvSpPr>
          <p:nvPr>
            <p:ph type="sldNum" sz="quarter" idx="12"/>
          </p:nvPr>
        </p:nvSpPr>
        <p:spPr/>
        <p:txBody>
          <a:bodyPr/>
          <a:lstStyle/>
          <a:p>
            <a:fld id="{4DEFB100-AFF6-415B-A68A-F8BC9292FB92}" type="slidenum">
              <a:rPr lang="en-GB" smtClean="0"/>
              <a:t>‹#›</a:t>
            </a:fld>
            <a:endParaRPr lang="en-GB"/>
          </a:p>
        </p:txBody>
      </p:sp>
    </p:spTree>
    <p:extLst>
      <p:ext uri="{BB962C8B-B14F-4D97-AF65-F5344CB8AC3E}">
        <p14:creationId xmlns:p14="http://schemas.microsoft.com/office/powerpoint/2010/main" val="1577878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3C80B-2E9C-4644-AB44-10AB3A0EBA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837917B-18DE-4ABE-A318-AFCCFE1B5D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9EB5E95-A622-4934-9F91-604D4E3BD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00C7AB-0267-4A86-98AC-74B9DA575DF2}"/>
              </a:ext>
            </a:extLst>
          </p:cNvPr>
          <p:cNvSpPr>
            <a:spLocks noGrp="1"/>
          </p:cNvSpPr>
          <p:nvPr>
            <p:ph type="dt" sz="half" idx="10"/>
          </p:nvPr>
        </p:nvSpPr>
        <p:spPr/>
        <p:txBody>
          <a:bodyPr/>
          <a:lstStyle/>
          <a:p>
            <a:fld id="{44CB64A3-B439-441F-A65C-694F8DC66109}" type="datetimeFigureOut">
              <a:rPr lang="en-GB" smtClean="0"/>
              <a:t>23/01/2021</a:t>
            </a:fld>
            <a:endParaRPr lang="en-GB"/>
          </a:p>
        </p:txBody>
      </p:sp>
      <p:sp>
        <p:nvSpPr>
          <p:cNvPr id="6" name="Footer Placeholder 5">
            <a:extLst>
              <a:ext uri="{FF2B5EF4-FFF2-40B4-BE49-F238E27FC236}">
                <a16:creationId xmlns:a16="http://schemas.microsoft.com/office/drawing/2014/main" id="{9AD60FBC-3A20-4EEF-A479-98A6196EA6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0C5100-643A-40AD-A82F-B4B549EA19D5}"/>
              </a:ext>
            </a:extLst>
          </p:cNvPr>
          <p:cNvSpPr>
            <a:spLocks noGrp="1"/>
          </p:cNvSpPr>
          <p:nvPr>
            <p:ph type="sldNum" sz="quarter" idx="12"/>
          </p:nvPr>
        </p:nvSpPr>
        <p:spPr/>
        <p:txBody>
          <a:bodyPr/>
          <a:lstStyle/>
          <a:p>
            <a:fld id="{4DEFB100-AFF6-415B-A68A-F8BC9292FB92}" type="slidenum">
              <a:rPr lang="en-GB" smtClean="0"/>
              <a:t>‹#›</a:t>
            </a:fld>
            <a:endParaRPr lang="en-GB"/>
          </a:p>
        </p:txBody>
      </p:sp>
    </p:spTree>
    <p:extLst>
      <p:ext uri="{BB962C8B-B14F-4D97-AF65-F5344CB8AC3E}">
        <p14:creationId xmlns:p14="http://schemas.microsoft.com/office/powerpoint/2010/main" val="37176120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E436C-2021-42D8-9557-E6365C20BD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DF27C1E-7B20-4828-934A-138AB0B192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C325B6F-FF84-4FE0-8DCE-C6915F8081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8FC139E-26C0-4BB2-A92C-7E45E9235562}"/>
              </a:ext>
            </a:extLst>
          </p:cNvPr>
          <p:cNvSpPr>
            <a:spLocks noGrp="1"/>
          </p:cNvSpPr>
          <p:nvPr>
            <p:ph type="dt" sz="half" idx="10"/>
          </p:nvPr>
        </p:nvSpPr>
        <p:spPr/>
        <p:txBody>
          <a:bodyPr/>
          <a:lstStyle/>
          <a:p>
            <a:fld id="{44CB64A3-B439-441F-A65C-694F8DC66109}" type="datetimeFigureOut">
              <a:rPr lang="en-GB" smtClean="0"/>
              <a:t>23/01/2021</a:t>
            </a:fld>
            <a:endParaRPr lang="en-GB"/>
          </a:p>
        </p:txBody>
      </p:sp>
      <p:sp>
        <p:nvSpPr>
          <p:cNvPr id="6" name="Footer Placeholder 5">
            <a:extLst>
              <a:ext uri="{FF2B5EF4-FFF2-40B4-BE49-F238E27FC236}">
                <a16:creationId xmlns:a16="http://schemas.microsoft.com/office/drawing/2014/main" id="{46A72579-F98D-4732-9E2D-5AF3973A01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4453D7-9C93-44A2-9634-63A4A53B2098}"/>
              </a:ext>
            </a:extLst>
          </p:cNvPr>
          <p:cNvSpPr>
            <a:spLocks noGrp="1"/>
          </p:cNvSpPr>
          <p:nvPr>
            <p:ph type="sldNum" sz="quarter" idx="12"/>
          </p:nvPr>
        </p:nvSpPr>
        <p:spPr/>
        <p:txBody>
          <a:bodyPr/>
          <a:lstStyle/>
          <a:p>
            <a:fld id="{4DEFB100-AFF6-415B-A68A-F8BC9292FB92}" type="slidenum">
              <a:rPr lang="en-GB" smtClean="0"/>
              <a:t>‹#›</a:t>
            </a:fld>
            <a:endParaRPr lang="en-GB"/>
          </a:p>
        </p:txBody>
      </p:sp>
    </p:spTree>
    <p:extLst>
      <p:ext uri="{BB962C8B-B14F-4D97-AF65-F5344CB8AC3E}">
        <p14:creationId xmlns:p14="http://schemas.microsoft.com/office/powerpoint/2010/main" val="2921065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85036-C77D-40BD-A677-6B0561B3B10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080001-052E-489E-819F-F0110230C06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698017-5C7B-4CD1-9375-88BC079A8BBB}"/>
              </a:ext>
            </a:extLst>
          </p:cNvPr>
          <p:cNvSpPr>
            <a:spLocks noGrp="1"/>
          </p:cNvSpPr>
          <p:nvPr>
            <p:ph type="dt" sz="half" idx="10"/>
          </p:nvPr>
        </p:nvSpPr>
        <p:spPr/>
        <p:txBody>
          <a:bodyPr/>
          <a:lstStyle/>
          <a:p>
            <a:fld id="{44CB64A3-B439-441F-A65C-694F8DC66109}" type="datetimeFigureOut">
              <a:rPr lang="en-GB" smtClean="0"/>
              <a:t>23/01/2021</a:t>
            </a:fld>
            <a:endParaRPr lang="en-GB"/>
          </a:p>
        </p:txBody>
      </p:sp>
      <p:sp>
        <p:nvSpPr>
          <p:cNvPr id="5" name="Footer Placeholder 4">
            <a:extLst>
              <a:ext uri="{FF2B5EF4-FFF2-40B4-BE49-F238E27FC236}">
                <a16:creationId xmlns:a16="http://schemas.microsoft.com/office/drawing/2014/main" id="{5F64C631-AEC3-4401-804B-6F39CA3EFC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F29049-4759-4D31-9022-846B2D8C2462}"/>
              </a:ext>
            </a:extLst>
          </p:cNvPr>
          <p:cNvSpPr>
            <a:spLocks noGrp="1"/>
          </p:cNvSpPr>
          <p:nvPr>
            <p:ph type="sldNum" sz="quarter" idx="12"/>
          </p:nvPr>
        </p:nvSpPr>
        <p:spPr/>
        <p:txBody>
          <a:bodyPr/>
          <a:lstStyle/>
          <a:p>
            <a:fld id="{4DEFB100-AFF6-415B-A68A-F8BC9292FB92}" type="slidenum">
              <a:rPr lang="en-GB" smtClean="0"/>
              <a:t>‹#›</a:t>
            </a:fld>
            <a:endParaRPr lang="en-GB"/>
          </a:p>
        </p:txBody>
      </p:sp>
    </p:spTree>
    <p:extLst>
      <p:ext uri="{BB962C8B-B14F-4D97-AF65-F5344CB8AC3E}">
        <p14:creationId xmlns:p14="http://schemas.microsoft.com/office/powerpoint/2010/main" val="3032938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6EEC28-F854-4B2D-ABB5-90BA9FA1BDE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B3FD17-CC52-4A29-9140-2C38E076257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13E1D8-E6DF-4766-859D-EAB0F8DEA433}"/>
              </a:ext>
            </a:extLst>
          </p:cNvPr>
          <p:cNvSpPr>
            <a:spLocks noGrp="1"/>
          </p:cNvSpPr>
          <p:nvPr>
            <p:ph type="dt" sz="half" idx="10"/>
          </p:nvPr>
        </p:nvSpPr>
        <p:spPr/>
        <p:txBody>
          <a:bodyPr/>
          <a:lstStyle/>
          <a:p>
            <a:fld id="{44CB64A3-B439-441F-A65C-694F8DC66109}" type="datetimeFigureOut">
              <a:rPr lang="en-GB" smtClean="0"/>
              <a:t>23/01/2021</a:t>
            </a:fld>
            <a:endParaRPr lang="en-GB"/>
          </a:p>
        </p:txBody>
      </p:sp>
      <p:sp>
        <p:nvSpPr>
          <p:cNvPr id="5" name="Footer Placeholder 4">
            <a:extLst>
              <a:ext uri="{FF2B5EF4-FFF2-40B4-BE49-F238E27FC236}">
                <a16:creationId xmlns:a16="http://schemas.microsoft.com/office/drawing/2014/main" id="{DC422045-4E37-4840-9628-B4F7B76E6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AB382A-25F2-435D-B76B-33CCA0559B06}"/>
              </a:ext>
            </a:extLst>
          </p:cNvPr>
          <p:cNvSpPr>
            <a:spLocks noGrp="1"/>
          </p:cNvSpPr>
          <p:nvPr>
            <p:ph type="sldNum" sz="quarter" idx="12"/>
          </p:nvPr>
        </p:nvSpPr>
        <p:spPr/>
        <p:txBody>
          <a:bodyPr/>
          <a:lstStyle/>
          <a:p>
            <a:fld id="{4DEFB100-AFF6-415B-A68A-F8BC9292FB92}" type="slidenum">
              <a:rPr lang="en-GB" smtClean="0"/>
              <a:t>‹#›</a:t>
            </a:fld>
            <a:endParaRPr lang="en-GB"/>
          </a:p>
        </p:txBody>
      </p:sp>
    </p:spTree>
    <p:extLst>
      <p:ext uri="{BB962C8B-B14F-4D97-AF65-F5344CB8AC3E}">
        <p14:creationId xmlns:p14="http://schemas.microsoft.com/office/powerpoint/2010/main" val="982348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6753F2-F4B4-4764-B4BC-C15579A1DEE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A0CAA7C-926A-4E26-977C-8E87B052D8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B3F4F4-D4FA-4728-A4E6-EC43AD4CEE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CB64A3-B439-441F-A65C-694F8DC66109}" type="datetimeFigureOut">
              <a:rPr lang="en-GB" smtClean="0"/>
              <a:t>23/01/2021</a:t>
            </a:fld>
            <a:endParaRPr lang="en-GB"/>
          </a:p>
        </p:txBody>
      </p:sp>
      <p:sp>
        <p:nvSpPr>
          <p:cNvPr id="5" name="Footer Placeholder 4">
            <a:extLst>
              <a:ext uri="{FF2B5EF4-FFF2-40B4-BE49-F238E27FC236}">
                <a16:creationId xmlns:a16="http://schemas.microsoft.com/office/drawing/2014/main" id="{A805B478-3386-4FF8-A9B3-B539F6C2AB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4E449BE-E8D5-4957-B213-C6A58BB326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EFB100-AFF6-415B-A68A-F8BC9292FB92}" type="slidenum">
              <a:rPr lang="en-GB" smtClean="0"/>
              <a:t>‹#›</a:t>
            </a:fld>
            <a:endParaRPr lang="en-GB"/>
          </a:p>
        </p:txBody>
      </p:sp>
    </p:spTree>
    <p:extLst>
      <p:ext uri="{BB962C8B-B14F-4D97-AF65-F5344CB8AC3E}">
        <p14:creationId xmlns:p14="http://schemas.microsoft.com/office/powerpoint/2010/main" val="7232946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s://daisiesandpie.co.uk/make-carnival-masks-with-the-kids/" TargetMode="Externa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ww.messforless.net/kids-craft-ceremonial-headdress-and-neckla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Brazilian Carnival Background, Brazil, Carnival, Carnival Background Image  for Free Download">
            <a:extLst>
              <a:ext uri="{FF2B5EF4-FFF2-40B4-BE49-F238E27FC236}">
                <a16:creationId xmlns:a16="http://schemas.microsoft.com/office/drawing/2014/main" id="{11426A72-E00F-475C-8713-0DFC60D0425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324"/>
          <a:stretch/>
        </p:blipFill>
        <p:spPr bwMode="auto">
          <a:xfrm>
            <a:off x="0" y="-18423"/>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12913458-17E9-4E96-9672-B35F959677ED}"/>
              </a:ext>
            </a:extLst>
          </p:cNvPr>
          <p:cNvSpPr/>
          <p:nvPr/>
        </p:nvSpPr>
        <p:spPr>
          <a:xfrm>
            <a:off x="3695700" y="1392238"/>
            <a:ext cx="6972300" cy="923925"/>
          </a:xfrm>
          <a:prstGeom prst="rect">
            <a:avLst/>
          </a:prstGeom>
          <a:noFill/>
        </p:spPr>
        <p:txBody>
          <a:bodyPr wrap="none">
            <a:spAutoFit/>
          </a:bodyPr>
          <a:lstStyle/>
          <a:p>
            <a:pPr algn="ctr">
              <a:defRPr/>
            </a:pPr>
            <a:r>
              <a:rPr lang="en-US" sz="5400" u="sng" dirty="0">
                <a:ln w="0"/>
                <a:effectLst>
                  <a:outerShdw blurRad="38100" dist="19050" dir="2700000" algn="tl" rotWithShape="0">
                    <a:schemeClr val="dk1">
                      <a:alpha val="40000"/>
                    </a:schemeClr>
                  </a:outerShdw>
                </a:effectLst>
                <a:latin typeface="Comic Sans MS" panose="030F0702030302020204" pitchFamily="66" charset="0"/>
              </a:rPr>
              <a:t>Monday 25</a:t>
            </a:r>
            <a:r>
              <a:rPr lang="en-US" sz="5400" u="sng" baseline="30000" dirty="0">
                <a:ln w="0"/>
                <a:effectLst>
                  <a:outerShdw blurRad="38100" dist="19050" dir="2700000" algn="tl" rotWithShape="0">
                    <a:schemeClr val="dk1">
                      <a:alpha val="40000"/>
                    </a:schemeClr>
                  </a:outerShdw>
                </a:effectLst>
                <a:latin typeface="Comic Sans MS" panose="030F0702030302020204" pitchFamily="66" charset="0"/>
              </a:rPr>
              <a:t>th</a:t>
            </a:r>
            <a:r>
              <a:rPr lang="en-US" sz="5400" u="sng" dirty="0">
                <a:ln w="0"/>
                <a:effectLst>
                  <a:outerShdw blurRad="38100" dist="19050" dir="2700000" algn="tl" rotWithShape="0">
                    <a:schemeClr val="dk1">
                      <a:alpha val="40000"/>
                    </a:schemeClr>
                  </a:outerShdw>
                </a:effectLst>
                <a:latin typeface="Comic Sans MS" panose="030F0702030302020204" pitchFamily="66" charset="0"/>
              </a:rPr>
              <a:t> January</a:t>
            </a:r>
          </a:p>
        </p:txBody>
      </p:sp>
      <p:sp>
        <p:nvSpPr>
          <p:cNvPr id="7" name="Rectangle 1">
            <a:extLst>
              <a:ext uri="{FF2B5EF4-FFF2-40B4-BE49-F238E27FC236}">
                <a16:creationId xmlns:a16="http://schemas.microsoft.com/office/drawing/2014/main" id="{33DB1DDD-F82B-4F1E-8FDC-DFCEF90109E0}"/>
              </a:ext>
            </a:extLst>
          </p:cNvPr>
          <p:cNvSpPr>
            <a:spLocks noChangeArrowheads="1"/>
          </p:cNvSpPr>
          <p:nvPr/>
        </p:nvSpPr>
        <p:spPr bwMode="auto">
          <a:xfrm>
            <a:off x="3071812" y="2880310"/>
            <a:ext cx="60483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charset="0"/>
              </a:defRPr>
            </a:lvl1pPr>
            <a:lvl2pPr marL="742950" indent="-285750">
              <a:defRPr>
                <a:solidFill>
                  <a:schemeClr val="tx1"/>
                </a:solidFill>
                <a:latin typeface="Twinkl" charset="0"/>
              </a:defRPr>
            </a:lvl2pPr>
            <a:lvl3pPr marL="1143000" indent="-228600">
              <a:defRPr>
                <a:solidFill>
                  <a:schemeClr val="tx1"/>
                </a:solidFill>
                <a:latin typeface="Twinkl" charset="0"/>
              </a:defRPr>
            </a:lvl3pPr>
            <a:lvl4pPr marL="1600200" indent="-228600">
              <a:defRPr>
                <a:solidFill>
                  <a:schemeClr val="tx1"/>
                </a:solidFill>
                <a:latin typeface="Twinkl" charset="0"/>
              </a:defRPr>
            </a:lvl4pPr>
            <a:lvl5pPr marL="2057400" indent="-228600">
              <a:defRPr>
                <a:solidFill>
                  <a:schemeClr val="tx1"/>
                </a:solidFill>
                <a:latin typeface="Twinkl" charset="0"/>
              </a:defRPr>
            </a:lvl5pPr>
            <a:lvl6pPr marL="2514600" indent="-228600" eaLnBrk="0" fontAlgn="base" hangingPunct="0">
              <a:spcBef>
                <a:spcPct val="0"/>
              </a:spcBef>
              <a:spcAft>
                <a:spcPct val="0"/>
              </a:spcAft>
              <a:defRPr>
                <a:solidFill>
                  <a:schemeClr val="tx1"/>
                </a:solidFill>
                <a:latin typeface="Twinkl" charset="0"/>
              </a:defRPr>
            </a:lvl6pPr>
            <a:lvl7pPr marL="2971800" indent="-228600" eaLnBrk="0" fontAlgn="base" hangingPunct="0">
              <a:spcBef>
                <a:spcPct val="0"/>
              </a:spcBef>
              <a:spcAft>
                <a:spcPct val="0"/>
              </a:spcAft>
              <a:defRPr>
                <a:solidFill>
                  <a:schemeClr val="tx1"/>
                </a:solidFill>
                <a:latin typeface="Twinkl" charset="0"/>
              </a:defRPr>
            </a:lvl7pPr>
            <a:lvl8pPr marL="3429000" indent="-228600" eaLnBrk="0" fontAlgn="base" hangingPunct="0">
              <a:spcBef>
                <a:spcPct val="0"/>
              </a:spcBef>
              <a:spcAft>
                <a:spcPct val="0"/>
              </a:spcAft>
              <a:defRPr>
                <a:solidFill>
                  <a:schemeClr val="tx1"/>
                </a:solidFill>
                <a:latin typeface="Twinkl" charset="0"/>
              </a:defRPr>
            </a:lvl8pPr>
            <a:lvl9pPr marL="3886200" indent="-228600" eaLnBrk="0" fontAlgn="base" hangingPunct="0">
              <a:spcBef>
                <a:spcPct val="0"/>
              </a:spcBef>
              <a:spcAft>
                <a:spcPct val="0"/>
              </a:spcAft>
              <a:defRPr>
                <a:solidFill>
                  <a:schemeClr val="tx1"/>
                </a:solidFill>
                <a:latin typeface="Twinkl" charset="0"/>
              </a:defRPr>
            </a:lvl9pPr>
          </a:lstStyle>
          <a:p>
            <a:r>
              <a:rPr lang="en-GB" altLang="en-US" sz="3600" b="1" dirty="0">
                <a:latin typeface="Comic Sans MS" panose="030F0702030302020204" pitchFamily="66" charset="0"/>
              </a:rPr>
              <a:t>Art</a:t>
            </a:r>
          </a:p>
          <a:p>
            <a:r>
              <a:rPr lang="en-GB" altLang="en-US" sz="3600" dirty="0">
                <a:latin typeface="Comic Sans MS" panose="030F0702030302020204" pitchFamily="66" charset="0"/>
              </a:rPr>
              <a:t>LO: To design and create your own carnival headdress or mask. </a:t>
            </a:r>
          </a:p>
        </p:txBody>
      </p:sp>
    </p:spTree>
    <p:extLst>
      <p:ext uri="{BB962C8B-B14F-4D97-AF65-F5344CB8AC3E}">
        <p14:creationId xmlns:p14="http://schemas.microsoft.com/office/powerpoint/2010/main" val="39516646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28CAB-FEAF-41BB-A0DC-30F2D969836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F41FB7D-C85A-41F6-A964-91A3BB3F98E6}"/>
              </a:ext>
            </a:extLst>
          </p:cNvPr>
          <p:cNvSpPr>
            <a:spLocks noGrp="1"/>
          </p:cNvSpPr>
          <p:nvPr>
            <p:ph idx="1"/>
          </p:nvPr>
        </p:nvSpPr>
        <p:spPr/>
        <p:txBody>
          <a:bodyPr/>
          <a:lstStyle/>
          <a:p>
            <a:endParaRPr lang="en-GB"/>
          </a:p>
        </p:txBody>
      </p:sp>
      <p:pic>
        <p:nvPicPr>
          <p:cNvPr id="4" name="Picture 2" descr="Brazilian Carnival Background, Brazil, Carnival, Carnival Background Image  for Free Download">
            <a:extLst>
              <a:ext uri="{FF2B5EF4-FFF2-40B4-BE49-F238E27FC236}">
                <a16:creationId xmlns:a16="http://schemas.microsoft.com/office/drawing/2014/main" id="{A9B7C125-4156-4B45-8C50-6525BB63A0E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324"/>
          <a:stretch/>
        </p:blipFill>
        <p:spPr bwMode="auto">
          <a:xfrm>
            <a:off x="0" y="-18423"/>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20">
            <a:extLst>
              <a:ext uri="{FF2B5EF4-FFF2-40B4-BE49-F238E27FC236}">
                <a16:creationId xmlns:a16="http://schemas.microsoft.com/office/drawing/2014/main" id="{1C00F267-168E-4B22-9DDE-708262ED390E}"/>
              </a:ext>
            </a:extLst>
          </p:cNvPr>
          <p:cNvSpPr txBox="1">
            <a:spLocks noChangeArrowheads="1"/>
          </p:cNvSpPr>
          <p:nvPr/>
        </p:nvSpPr>
        <p:spPr bwMode="auto">
          <a:xfrm>
            <a:off x="2132096" y="764381"/>
            <a:ext cx="8243888" cy="993775"/>
          </a:xfrm>
          <a:prstGeom prst="roundRect">
            <a:avLst>
              <a:gd name="adj" fmla="val 9639"/>
            </a:avLst>
          </a:prstGeom>
          <a:solidFill>
            <a:srgbClr val="033D7A"/>
          </a:solidFill>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ctr" anchorCtr="0" compatLnSpc="1">
            <a:prstTxWarp prst="textNoShape">
              <a:avLst/>
            </a:prstTxWarp>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dirty="0">
                <a:solidFill>
                  <a:schemeClr val="bg1"/>
                </a:solidFill>
                <a:latin typeface="Twinkl SemiBold" charset="0"/>
              </a:rPr>
              <a:t>Brazilian Carnivals</a:t>
            </a:r>
            <a:br>
              <a:rPr lang="en-GB" altLang="en-US" dirty="0">
                <a:solidFill>
                  <a:schemeClr val="bg1"/>
                </a:solidFill>
                <a:latin typeface="Twinkl SemiBold" charset="0"/>
              </a:rPr>
            </a:br>
            <a:r>
              <a:rPr lang="en-GB" altLang="en-US" sz="2000" dirty="0">
                <a:solidFill>
                  <a:schemeClr val="bg1"/>
                </a:solidFill>
                <a:latin typeface="Twinkl SemiBold" charset="0"/>
              </a:rPr>
              <a:t>(</a:t>
            </a:r>
            <a:r>
              <a:rPr lang="en-GB" altLang="en-US" sz="2000" dirty="0" err="1">
                <a:solidFill>
                  <a:schemeClr val="bg1"/>
                </a:solidFill>
                <a:latin typeface="Twinkl SemiBold" charset="0"/>
              </a:rPr>
              <a:t>Carnaval</a:t>
            </a:r>
            <a:r>
              <a:rPr lang="en-GB" altLang="en-US" sz="2000" dirty="0">
                <a:solidFill>
                  <a:schemeClr val="bg1"/>
                </a:solidFill>
                <a:latin typeface="Twinkl SemiBold" charset="0"/>
              </a:rPr>
              <a:t> do </a:t>
            </a:r>
            <a:r>
              <a:rPr lang="en-GB" altLang="en-US" sz="2000" dirty="0" err="1">
                <a:solidFill>
                  <a:schemeClr val="bg1"/>
                </a:solidFill>
                <a:latin typeface="Twinkl SemiBold" charset="0"/>
              </a:rPr>
              <a:t>Brasil</a:t>
            </a:r>
            <a:r>
              <a:rPr lang="en-GB" altLang="en-US" sz="2000" dirty="0">
                <a:solidFill>
                  <a:schemeClr val="bg1"/>
                </a:solidFill>
                <a:latin typeface="Twinkl SemiBold" charset="0"/>
              </a:rPr>
              <a:t>)</a:t>
            </a:r>
          </a:p>
        </p:txBody>
      </p:sp>
      <p:sp>
        <p:nvSpPr>
          <p:cNvPr id="6" name="Rectangle 4">
            <a:extLst>
              <a:ext uri="{FF2B5EF4-FFF2-40B4-BE49-F238E27FC236}">
                <a16:creationId xmlns:a16="http://schemas.microsoft.com/office/drawing/2014/main" id="{E125C274-B7E2-4263-9E0B-831BCB77618F}"/>
              </a:ext>
            </a:extLst>
          </p:cNvPr>
          <p:cNvSpPr>
            <a:spLocks noChangeArrowheads="1"/>
          </p:cNvSpPr>
          <p:nvPr/>
        </p:nvSpPr>
        <p:spPr bwMode="auto">
          <a:xfrm>
            <a:off x="2132096" y="1893093"/>
            <a:ext cx="879178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16000" tIns="0" rIns="0" bIns="0">
            <a:spAutoFit/>
          </a:bodyPr>
          <a:lstStyle>
            <a:lvl1pPr>
              <a:defRPr>
                <a:solidFill>
                  <a:schemeClr val="tx1"/>
                </a:solidFill>
                <a:latin typeface="Twinkl" charset="0"/>
              </a:defRPr>
            </a:lvl1pPr>
            <a:lvl2pPr marL="742950" indent="-285750">
              <a:defRPr>
                <a:solidFill>
                  <a:schemeClr val="tx1"/>
                </a:solidFill>
                <a:latin typeface="Twinkl" charset="0"/>
              </a:defRPr>
            </a:lvl2pPr>
            <a:lvl3pPr marL="1143000" indent="-228600">
              <a:defRPr>
                <a:solidFill>
                  <a:schemeClr val="tx1"/>
                </a:solidFill>
                <a:latin typeface="Twinkl" charset="0"/>
              </a:defRPr>
            </a:lvl3pPr>
            <a:lvl4pPr marL="1600200" indent="-228600">
              <a:defRPr>
                <a:solidFill>
                  <a:schemeClr val="tx1"/>
                </a:solidFill>
                <a:latin typeface="Twinkl" charset="0"/>
              </a:defRPr>
            </a:lvl4pPr>
            <a:lvl5pPr marL="2057400" indent="-228600">
              <a:defRPr>
                <a:solidFill>
                  <a:schemeClr val="tx1"/>
                </a:solidFill>
                <a:latin typeface="Twinkl" charset="0"/>
              </a:defRPr>
            </a:lvl5pPr>
            <a:lvl6pPr marL="2514600" indent="-228600" eaLnBrk="0" fontAlgn="base" hangingPunct="0">
              <a:spcBef>
                <a:spcPct val="0"/>
              </a:spcBef>
              <a:spcAft>
                <a:spcPct val="0"/>
              </a:spcAft>
              <a:defRPr>
                <a:solidFill>
                  <a:schemeClr val="tx1"/>
                </a:solidFill>
                <a:latin typeface="Twinkl" charset="0"/>
              </a:defRPr>
            </a:lvl6pPr>
            <a:lvl7pPr marL="2971800" indent="-228600" eaLnBrk="0" fontAlgn="base" hangingPunct="0">
              <a:spcBef>
                <a:spcPct val="0"/>
              </a:spcBef>
              <a:spcAft>
                <a:spcPct val="0"/>
              </a:spcAft>
              <a:defRPr>
                <a:solidFill>
                  <a:schemeClr val="tx1"/>
                </a:solidFill>
                <a:latin typeface="Twinkl" charset="0"/>
              </a:defRPr>
            </a:lvl7pPr>
            <a:lvl8pPr marL="3429000" indent="-228600" eaLnBrk="0" fontAlgn="base" hangingPunct="0">
              <a:spcBef>
                <a:spcPct val="0"/>
              </a:spcBef>
              <a:spcAft>
                <a:spcPct val="0"/>
              </a:spcAft>
              <a:defRPr>
                <a:solidFill>
                  <a:schemeClr val="tx1"/>
                </a:solidFill>
                <a:latin typeface="Twinkl" charset="0"/>
              </a:defRPr>
            </a:lvl8pPr>
            <a:lvl9pPr marL="3886200" indent="-228600" eaLnBrk="0" fontAlgn="base" hangingPunct="0">
              <a:spcBef>
                <a:spcPct val="0"/>
              </a:spcBef>
              <a:spcAft>
                <a:spcPct val="0"/>
              </a:spcAft>
              <a:defRPr>
                <a:solidFill>
                  <a:schemeClr val="tx1"/>
                </a:solidFill>
                <a:latin typeface="Twinkl" charset="0"/>
              </a:defRPr>
            </a:lvl9pPr>
          </a:lstStyle>
          <a:p>
            <a:pPr eaLnBrk="1" hangingPunct="1"/>
            <a:r>
              <a:rPr lang="en-GB" altLang="en-US" sz="2400" dirty="0">
                <a:latin typeface="Comic Sans MS" panose="030F0702030302020204" pitchFamily="66" charset="0"/>
              </a:rPr>
              <a:t>A carnival is a big festival where there is a lot of music, dancing and people dressing in colourful costumes.  </a:t>
            </a:r>
          </a:p>
          <a:p>
            <a:pPr eaLnBrk="1" hangingPunct="1"/>
            <a:endParaRPr lang="en-GB" altLang="en-US" dirty="0"/>
          </a:p>
        </p:txBody>
      </p:sp>
      <p:sp>
        <p:nvSpPr>
          <p:cNvPr id="7" name="Rectangle: Rounded Corners 6">
            <a:extLst>
              <a:ext uri="{FF2B5EF4-FFF2-40B4-BE49-F238E27FC236}">
                <a16:creationId xmlns:a16="http://schemas.microsoft.com/office/drawing/2014/main" id="{5C417B3B-248C-4C6C-92B9-3E2345D29228}"/>
              </a:ext>
            </a:extLst>
          </p:cNvPr>
          <p:cNvSpPr/>
          <p:nvPr/>
        </p:nvSpPr>
        <p:spPr>
          <a:xfrm>
            <a:off x="2501764" y="2852579"/>
            <a:ext cx="6252411" cy="2887578"/>
          </a:xfrm>
          <a:prstGeom prst="roundRect">
            <a:avLst/>
          </a:prstGeom>
          <a:solidFill>
            <a:schemeClr val="bg1"/>
          </a:solidFill>
          <a:ln w="38100">
            <a:solidFill>
              <a:srgbClr val="033D7A"/>
            </a:solidFill>
          </a:ln>
        </p:spPr>
        <p:style>
          <a:lnRef idx="2">
            <a:schemeClr val="accent1">
              <a:shade val="50000"/>
            </a:schemeClr>
          </a:lnRef>
          <a:fillRef idx="1">
            <a:schemeClr val="accent1"/>
          </a:fillRef>
          <a:effectRef idx="0">
            <a:schemeClr val="accent1"/>
          </a:effectRef>
          <a:fontRef idx="minor">
            <a:schemeClr val="lt1"/>
          </a:fontRef>
        </p:style>
        <p:txBody>
          <a:bodyPr rIns="1512000" anchor="ctr"/>
          <a:lstStyle/>
          <a:p>
            <a:pPr eaLnBrk="1" fontAlgn="auto" hangingPunct="1">
              <a:spcBef>
                <a:spcPts val="0"/>
              </a:spcBef>
              <a:spcAft>
                <a:spcPts val="0"/>
              </a:spcAft>
              <a:defRPr/>
            </a:pPr>
            <a:r>
              <a:rPr lang="en-GB" sz="2000" dirty="0">
                <a:solidFill>
                  <a:schemeClr val="accent1"/>
                </a:solidFill>
                <a:latin typeface="Comic Sans MS" panose="030F0702030302020204" pitchFamily="66" charset="0"/>
              </a:rPr>
              <a:t>The carnivals in Brazil are famous for the amazing costumes. </a:t>
            </a:r>
          </a:p>
          <a:p>
            <a:pPr eaLnBrk="1" fontAlgn="auto" hangingPunct="1">
              <a:spcBef>
                <a:spcPts val="0"/>
              </a:spcBef>
              <a:spcAft>
                <a:spcPts val="0"/>
              </a:spcAft>
              <a:defRPr/>
            </a:pPr>
            <a:endParaRPr lang="en-GB" sz="2000" dirty="0">
              <a:solidFill>
                <a:schemeClr val="tx1"/>
              </a:solidFill>
              <a:latin typeface="Comic Sans MS" panose="030F0702030302020204" pitchFamily="66" charset="0"/>
            </a:endParaRPr>
          </a:p>
          <a:p>
            <a:pPr eaLnBrk="1" fontAlgn="auto" hangingPunct="1">
              <a:spcBef>
                <a:spcPts val="0"/>
              </a:spcBef>
              <a:spcAft>
                <a:spcPts val="0"/>
              </a:spcAft>
              <a:defRPr/>
            </a:pPr>
            <a:r>
              <a:rPr lang="en-GB" sz="2000" dirty="0">
                <a:solidFill>
                  <a:schemeClr val="tx1"/>
                </a:solidFill>
                <a:latin typeface="Comic Sans MS" panose="030F0702030302020204" pitchFamily="66" charset="0"/>
              </a:rPr>
              <a:t>The carnival takes place during Lent and begins on the Friday before Ash Wednesday. It can last for four days. Thousands of people go to see the carnivals.</a:t>
            </a:r>
            <a:endParaRPr lang="en-GB" sz="2400" dirty="0">
              <a:solidFill>
                <a:schemeClr val="tx1"/>
              </a:solidFill>
              <a:latin typeface="Comic Sans MS" panose="030F0702030302020204" pitchFamily="66" charset="0"/>
            </a:endParaRPr>
          </a:p>
        </p:txBody>
      </p:sp>
      <p:pic>
        <p:nvPicPr>
          <p:cNvPr id="8" name="Picture 7">
            <a:extLst>
              <a:ext uri="{FF2B5EF4-FFF2-40B4-BE49-F238E27FC236}">
                <a16:creationId xmlns:a16="http://schemas.microsoft.com/office/drawing/2014/main" id="{FE0C3F7A-969F-49E1-9D28-07885D71185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500" r="12500"/>
          <a:stretch/>
        </p:blipFill>
        <p:spPr>
          <a:xfrm>
            <a:off x="7696891" y="2566574"/>
            <a:ext cx="3441949" cy="3441949"/>
          </a:xfrm>
          <a:prstGeom prst="flowChartConnector">
            <a:avLst/>
          </a:prstGeom>
        </p:spPr>
      </p:pic>
    </p:spTree>
    <p:extLst>
      <p:ext uri="{BB962C8B-B14F-4D97-AF65-F5344CB8AC3E}">
        <p14:creationId xmlns:p14="http://schemas.microsoft.com/office/powerpoint/2010/main" val="3943047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96FCB-1B8F-4152-ABFE-594B61D2760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3408ECC-BE49-442F-B4B8-DBAC7155BFC0}"/>
              </a:ext>
            </a:extLst>
          </p:cNvPr>
          <p:cNvSpPr>
            <a:spLocks noGrp="1"/>
          </p:cNvSpPr>
          <p:nvPr>
            <p:ph idx="1"/>
          </p:nvPr>
        </p:nvSpPr>
        <p:spPr/>
        <p:txBody>
          <a:bodyPr/>
          <a:lstStyle/>
          <a:p>
            <a:endParaRPr lang="en-GB"/>
          </a:p>
        </p:txBody>
      </p:sp>
      <p:pic>
        <p:nvPicPr>
          <p:cNvPr id="4" name="Picture 2" descr="Brazilian Carnival Background, Brazil, Carnival, Carnival Background Image  for Free Download">
            <a:extLst>
              <a:ext uri="{FF2B5EF4-FFF2-40B4-BE49-F238E27FC236}">
                <a16:creationId xmlns:a16="http://schemas.microsoft.com/office/drawing/2014/main" id="{E6F67FF7-FA0B-4854-A5C1-536282E110E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324"/>
          <a:stretch/>
        </p:blipFill>
        <p:spPr bwMode="auto">
          <a:xfrm>
            <a:off x="0" y="-18423"/>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20">
            <a:extLst>
              <a:ext uri="{FF2B5EF4-FFF2-40B4-BE49-F238E27FC236}">
                <a16:creationId xmlns:a16="http://schemas.microsoft.com/office/drawing/2014/main" id="{EAC88C4C-E97F-458A-A857-7A0A74CE604A}"/>
              </a:ext>
            </a:extLst>
          </p:cNvPr>
          <p:cNvSpPr txBox="1">
            <a:spLocks noChangeArrowheads="1"/>
          </p:cNvSpPr>
          <p:nvPr/>
        </p:nvSpPr>
        <p:spPr bwMode="auto">
          <a:xfrm>
            <a:off x="1966118" y="665207"/>
            <a:ext cx="8259763" cy="993775"/>
          </a:xfrm>
          <a:prstGeom prst="roundRect">
            <a:avLst>
              <a:gd name="adj" fmla="val 9639"/>
            </a:avLst>
          </a:prstGeom>
          <a:solidFill>
            <a:srgbClr val="033D7A"/>
          </a:solidFill>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ctr" anchorCtr="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5400" dirty="0">
                <a:solidFill>
                  <a:schemeClr val="bg1"/>
                </a:solidFill>
                <a:latin typeface="Twinkl SemiBold" charset="0"/>
              </a:rPr>
              <a:t>Costumes</a:t>
            </a:r>
          </a:p>
        </p:txBody>
      </p:sp>
      <p:sp>
        <p:nvSpPr>
          <p:cNvPr id="6" name="Rectangle: Rounded Corners 5">
            <a:extLst>
              <a:ext uri="{FF2B5EF4-FFF2-40B4-BE49-F238E27FC236}">
                <a16:creationId xmlns:a16="http://schemas.microsoft.com/office/drawing/2014/main" id="{2DAAF78D-0861-4790-84E6-84D5DF544892}"/>
              </a:ext>
            </a:extLst>
          </p:cNvPr>
          <p:cNvSpPr/>
          <p:nvPr/>
        </p:nvSpPr>
        <p:spPr>
          <a:xfrm>
            <a:off x="1966118" y="1959064"/>
            <a:ext cx="5973763" cy="1714578"/>
          </a:xfrm>
          <a:prstGeom prst="roundRect">
            <a:avLst/>
          </a:prstGeom>
          <a:solidFill>
            <a:schemeClr val="bg1"/>
          </a:solidFill>
          <a:ln w="38100">
            <a:solidFill>
              <a:srgbClr val="FD931F"/>
            </a:solidFill>
          </a:ln>
        </p:spPr>
        <p:style>
          <a:lnRef idx="2">
            <a:schemeClr val="accent1">
              <a:shade val="50000"/>
            </a:schemeClr>
          </a:lnRef>
          <a:fillRef idx="1">
            <a:schemeClr val="accent1"/>
          </a:fillRef>
          <a:effectRef idx="0">
            <a:schemeClr val="accent1"/>
          </a:effectRef>
          <a:fontRef idx="minor">
            <a:schemeClr val="lt1"/>
          </a:fontRef>
        </p:style>
        <p:txBody>
          <a:bodyPr lIns="108000" rIns="1620000" anchor="ctr"/>
          <a:lstStyle/>
          <a:p>
            <a:pPr algn="just" eaLnBrk="1" fontAlgn="auto" hangingPunct="1">
              <a:spcBef>
                <a:spcPts val="0"/>
              </a:spcBef>
              <a:spcAft>
                <a:spcPts val="0"/>
              </a:spcAft>
              <a:defRPr/>
            </a:pPr>
            <a:r>
              <a:rPr lang="en-GB" sz="2000" dirty="0">
                <a:solidFill>
                  <a:schemeClr val="tx1"/>
                </a:solidFill>
                <a:latin typeface="Comic Sans MS" panose="030F0702030302020204" pitchFamily="66" charset="0"/>
              </a:rPr>
              <a:t>The costumes are bold and brightly coloured. They often have fancy masks. People spend a long time getting everything just right. </a:t>
            </a:r>
          </a:p>
        </p:txBody>
      </p:sp>
      <p:sp>
        <p:nvSpPr>
          <p:cNvPr id="7" name="Rectangle: Rounded Corners 6">
            <a:extLst>
              <a:ext uri="{FF2B5EF4-FFF2-40B4-BE49-F238E27FC236}">
                <a16:creationId xmlns:a16="http://schemas.microsoft.com/office/drawing/2014/main" id="{0D9EF6A9-037E-4C44-82C7-C9EEEFF9887E}"/>
              </a:ext>
            </a:extLst>
          </p:cNvPr>
          <p:cNvSpPr/>
          <p:nvPr/>
        </p:nvSpPr>
        <p:spPr>
          <a:xfrm>
            <a:off x="1966118" y="4162509"/>
            <a:ext cx="5973763" cy="1525587"/>
          </a:xfrm>
          <a:prstGeom prst="roundRect">
            <a:avLst/>
          </a:prstGeom>
          <a:solidFill>
            <a:schemeClr val="bg1"/>
          </a:solidFill>
          <a:ln w="38100">
            <a:solidFill>
              <a:srgbClr val="FD931F"/>
            </a:solidFill>
          </a:ln>
        </p:spPr>
        <p:style>
          <a:lnRef idx="2">
            <a:schemeClr val="accent1">
              <a:shade val="50000"/>
            </a:schemeClr>
          </a:lnRef>
          <a:fillRef idx="1">
            <a:schemeClr val="accent1"/>
          </a:fillRef>
          <a:effectRef idx="0">
            <a:schemeClr val="accent1"/>
          </a:effectRef>
          <a:fontRef idx="minor">
            <a:schemeClr val="lt1"/>
          </a:fontRef>
        </p:style>
        <p:txBody>
          <a:bodyPr lIns="108000" rIns="1620000" anchor="ctr"/>
          <a:lstStyle/>
          <a:p>
            <a:pPr eaLnBrk="1" fontAlgn="auto" hangingPunct="1">
              <a:spcBef>
                <a:spcPts val="0"/>
              </a:spcBef>
              <a:spcAft>
                <a:spcPts val="0"/>
              </a:spcAft>
              <a:defRPr/>
            </a:pPr>
            <a:r>
              <a:rPr lang="en-GB" sz="2800" dirty="0">
                <a:solidFill>
                  <a:schemeClr val="tx1"/>
                </a:solidFill>
                <a:latin typeface="Comic Sans MS" panose="030F0702030302020204" pitchFamily="66" charset="0"/>
              </a:rPr>
              <a:t>What do think about this costume?</a:t>
            </a:r>
          </a:p>
        </p:txBody>
      </p:sp>
      <p:pic>
        <p:nvPicPr>
          <p:cNvPr id="8" name="Picture 7">
            <a:extLst>
              <a:ext uri="{FF2B5EF4-FFF2-40B4-BE49-F238E27FC236}">
                <a16:creationId xmlns:a16="http://schemas.microsoft.com/office/drawing/2014/main" id="{72F3C28C-E744-493A-83D2-EEB628B2131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810" r="14540"/>
          <a:stretch/>
        </p:blipFill>
        <p:spPr>
          <a:xfrm>
            <a:off x="6383188" y="1730754"/>
            <a:ext cx="4332938" cy="4221870"/>
          </a:xfrm>
          <a:prstGeom prst="flowChartConnector">
            <a:avLst/>
          </a:prstGeom>
        </p:spPr>
      </p:pic>
    </p:spTree>
    <p:extLst>
      <p:ext uri="{BB962C8B-B14F-4D97-AF65-F5344CB8AC3E}">
        <p14:creationId xmlns:p14="http://schemas.microsoft.com/office/powerpoint/2010/main" val="4010291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AEA0F-D471-40B2-8D20-E7E4948F28E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D0D1BFD-6E1C-4B1E-9F0D-4A7BFD89730A}"/>
              </a:ext>
            </a:extLst>
          </p:cNvPr>
          <p:cNvSpPr>
            <a:spLocks noGrp="1"/>
          </p:cNvSpPr>
          <p:nvPr>
            <p:ph idx="1"/>
          </p:nvPr>
        </p:nvSpPr>
        <p:spPr/>
        <p:txBody>
          <a:bodyPr/>
          <a:lstStyle/>
          <a:p>
            <a:endParaRPr lang="en-GB"/>
          </a:p>
        </p:txBody>
      </p:sp>
      <p:pic>
        <p:nvPicPr>
          <p:cNvPr id="4" name="Picture 2" descr="Brazilian Carnival Background, Brazil, Carnival, Carnival Background Image  for Free Download">
            <a:extLst>
              <a:ext uri="{FF2B5EF4-FFF2-40B4-BE49-F238E27FC236}">
                <a16:creationId xmlns:a16="http://schemas.microsoft.com/office/drawing/2014/main" id="{C70AD476-0153-4F8E-AC4A-5136F9489B4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324"/>
          <a:stretch/>
        </p:blipFill>
        <p:spPr bwMode="auto">
          <a:xfrm>
            <a:off x="0" y="-18423"/>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BFC91374-191F-41A5-9ED6-BA6A4056D1D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9765" y="129513"/>
            <a:ext cx="2090738" cy="313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a:extLst>
              <a:ext uri="{FF2B5EF4-FFF2-40B4-BE49-F238E27FC236}">
                <a16:creationId xmlns:a16="http://schemas.microsoft.com/office/drawing/2014/main" id="{ACC6EC64-FFCD-4067-AE37-CBBD6FB96F6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87161" y="158142"/>
            <a:ext cx="2535237"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a:extLst>
              <a:ext uri="{FF2B5EF4-FFF2-40B4-BE49-F238E27FC236}">
                <a16:creationId xmlns:a16="http://schemas.microsoft.com/office/drawing/2014/main" id="{DA93AF44-D247-4E07-B9D2-A3C9F2E7B041}"/>
              </a:ext>
            </a:extLst>
          </p:cNvPr>
          <p:cNvPicPr>
            <a:picLocks noChangeAspect="1"/>
          </p:cNvPicPr>
          <p:nvPr/>
        </p:nvPicPr>
        <p:blipFill rotWithShape="1">
          <a:blip r:embed="rId5">
            <a:extLst>
              <a:ext uri="{28A0092B-C50C-407E-A947-70E740481C1C}">
                <a14:useLocalDpi xmlns:a14="http://schemas.microsoft.com/office/drawing/2010/main" val="0"/>
              </a:ext>
            </a:extLst>
          </a:blip>
          <a:srcRect l="24438"/>
          <a:stretch/>
        </p:blipFill>
        <p:spPr bwMode="auto">
          <a:xfrm>
            <a:off x="5588274" y="1242351"/>
            <a:ext cx="2787755" cy="202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
            <a:extLst>
              <a:ext uri="{FF2B5EF4-FFF2-40B4-BE49-F238E27FC236}">
                <a16:creationId xmlns:a16="http://schemas.microsoft.com/office/drawing/2014/main" id="{60F968F3-B618-49B4-AE29-A0204734A855}"/>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464655" y="158142"/>
            <a:ext cx="3308245" cy="2220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6">
            <a:extLst>
              <a:ext uri="{FF2B5EF4-FFF2-40B4-BE49-F238E27FC236}">
                <a16:creationId xmlns:a16="http://schemas.microsoft.com/office/drawing/2014/main" id="{10A5B486-8EC0-4885-B125-3199DFE8C79E}"/>
              </a:ext>
            </a:extLst>
          </p:cNvPr>
          <p:cNvSpPr txBox="1">
            <a:spLocks noChangeArrowheads="1"/>
          </p:cNvSpPr>
          <p:nvPr/>
        </p:nvSpPr>
        <p:spPr bwMode="auto">
          <a:xfrm>
            <a:off x="1845815" y="4552431"/>
            <a:ext cx="7773987"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charset="0"/>
              </a:defRPr>
            </a:lvl1pPr>
            <a:lvl2pPr marL="742950" indent="-285750">
              <a:defRPr>
                <a:solidFill>
                  <a:schemeClr val="tx1"/>
                </a:solidFill>
                <a:latin typeface="Twinkl" charset="0"/>
              </a:defRPr>
            </a:lvl2pPr>
            <a:lvl3pPr marL="1143000" indent="-228600">
              <a:defRPr>
                <a:solidFill>
                  <a:schemeClr val="tx1"/>
                </a:solidFill>
                <a:latin typeface="Twinkl" charset="0"/>
              </a:defRPr>
            </a:lvl3pPr>
            <a:lvl4pPr marL="1600200" indent="-228600">
              <a:defRPr>
                <a:solidFill>
                  <a:schemeClr val="tx1"/>
                </a:solidFill>
                <a:latin typeface="Twinkl" charset="0"/>
              </a:defRPr>
            </a:lvl4pPr>
            <a:lvl5pPr marL="2057400" indent="-228600">
              <a:defRPr>
                <a:solidFill>
                  <a:schemeClr val="tx1"/>
                </a:solidFill>
                <a:latin typeface="Twinkl" charset="0"/>
              </a:defRPr>
            </a:lvl5pPr>
            <a:lvl6pPr marL="2514600" indent="-228600" eaLnBrk="0" fontAlgn="base" hangingPunct="0">
              <a:spcBef>
                <a:spcPct val="0"/>
              </a:spcBef>
              <a:spcAft>
                <a:spcPct val="0"/>
              </a:spcAft>
              <a:defRPr>
                <a:solidFill>
                  <a:schemeClr val="tx1"/>
                </a:solidFill>
                <a:latin typeface="Twinkl" charset="0"/>
              </a:defRPr>
            </a:lvl6pPr>
            <a:lvl7pPr marL="2971800" indent="-228600" eaLnBrk="0" fontAlgn="base" hangingPunct="0">
              <a:spcBef>
                <a:spcPct val="0"/>
              </a:spcBef>
              <a:spcAft>
                <a:spcPct val="0"/>
              </a:spcAft>
              <a:defRPr>
                <a:solidFill>
                  <a:schemeClr val="tx1"/>
                </a:solidFill>
                <a:latin typeface="Twinkl" charset="0"/>
              </a:defRPr>
            </a:lvl7pPr>
            <a:lvl8pPr marL="3429000" indent="-228600" eaLnBrk="0" fontAlgn="base" hangingPunct="0">
              <a:spcBef>
                <a:spcPct val="0"/>
              </a:spcBef>
              <a:spcAft>
                <a:spcPct val="0"/>
              </a:spcAft>
              <a:defRPr>
                <a:solidFill>
                  <a:schemeClr val="tx1"/>
                </a:solidFill>
                <a:latin typeface="Twinkl" charset="0"/>
              </a:defRPr>
            </a:lvl8pPr>
            <a:lvl9pPr marL="3886200" indent="-228600" eaLnBrk="0" fontAlgn="base" hangingPunct="0">
              <a:spcBef>
                <a:spcPct val="0"/>
              </a:spcBef>
              <a:spcAft>
                <a:spcPct val="0"/>
              </a:spcAft>
              <a:defRPr>
                <a:solidFill>
                  <a:schemeClr val="tx1"/>
                </a:solidFill>
                <a:latin typeface="Twinkl" charset="0"/>
              </a:defRPr>
            </a:lvl9pPr>
          </a:lstStyle>
          <a:p>
            <a:pPr algn="just"/>
            <a:r>
              <a:rPr lang="en-GB" altLang="en-US" sz="2000" dirty="0">
                <a:latin typeface="Comic Sans MS" panose="030F0702030302020204" pitchFamily="66" charset="0"/>
              </a:rPr>
              <a:t>Design your own headdress or mask. Think about the materials you have at home. Paper plates, cereal boxes for card, feathers, plain paper and pens, coloured paper, paint, stickers, beads, painted pebbles, glitter. You can use pretty much anything! Be creative! </a:t>
            </a:r>
          </a:p>
        </p:txBody>
      </p:sp>
      <p:sp>
        <p:nvSpPr>
          <p:cNvPr id="10" name="Title 1">
            <a:extLst>
              <a:ext uri="{FF2B5EF4-FFF2-40B4-BE49-F238E27FC236}">
                <a16:creationId xmlns:a16="http://schemas.microsoft.com/office/drawing/2014/main" id="{0A0353CA-66C5-44BB-B48A-6A6F1E5F14BE}"/>
              </a:ext>
            </a:extLst>
          </p:cNvPr>
          <p:cNvSpPr txBox="1">
            <a:spLocks/>
          </p:cNvSpPr>
          <p:nvPr/>
        </p:nvSpPr>
        <p:spPr bwMode="auto">
          <a:xfrm>
            <a:off x="1014663" y="3686264"/>
            <a:ext cx="10162674" cy="993775"/>
          </a:xfrm>
          <a:prstGeom prst="roundRect">
            <a:avLst>
              <a:gd name="adj" fmla="val 9639"/>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4700" b="1" dirty="0">
                <a:latin typeface="Comic Sans MS" panose="030F0702030302020204" pitchFamily="66" charset="0"/>
              </a:rPr>
              <a:t>Here are examples of carnival headdresses</a:t>
            </a:r>
            <a:r>
              <a:rPr lang="en-GB" altLang="en-US" sz="4000" dirty="0">
                <a:latin typeface="Comic Sans MS" panose="030F0702030302020204" pitchFamily="66" charset="0"/>
              </a:rPr>
              <a:t>. </a:t>
            </a:r>
          </a:p>
        </p:txBody>
      </p:sp>
    </p:spTree>
    <p:extLst>
      <p:ext uri="{BB962C8B-B14F-4D97-AF65-F5344CB8AC3E}">
        <p14:creationId xmlns:p14="http://schemas.microsoft.com/office/powerpoint/2010/main" val="27581328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04CD1-E732-4397-A168-8DB33204B4F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70BF1D2-87DD-403A-B4E5-FA53A57A34D5}"/>
              </a:ext>
            </a:extLst>
          </p:cNvPr>
          <p:cNvSpPr>
            <a:spLocks noGrp="1"/>
          </p:cNvSpPr>
          <p:nvPr>
            <p:ph idx="1"/>
          </p:nvPr>
        </p:nvSpPr>
        <p:spPr/>
        <p:txBody>
          <a:bodyPr/>
          <a:lstStyle/>
          <a:p>
            <a:endParaRPr lang="en-GB"/>
          </a:p>
        </p:txBody>
      </p:sp>
      <p:pic>
        <p:nvPicPr>
          <p:cNvPr id="4" name="Picture 2" descr="Brazilian Carnival Background, Brazil, Carnival, Carnival Background Image  for Free Download">
            <a:extLst>
              <a:ext uri="{FF2B5EF4-FFF2-40B4-BE49-F238E27FC236}">
                <a16:creationId xmlns:a16="http://schemas.microsoft.com/office/drawing/2014/main" id="{C7A51201-770B-41E2-A5D6-DBC0F40C4D6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324"/>
          <a:stretch/>
        </p:blipFill>
        <p:spPr bwMode="auto">
          <a:xfrm>
            <a:off x="0" y="-18423"/>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1EE2DC3-7464-45A7-BB92-A428FBD03FDC}"/>
              </a:ext>
            </a:extLst>
          </p:cNvPr>
          <p:cNvSpPr/>
          <p:nvPr/>
        </p:nvSpPr>
        <p:spPr>
          <a:xfrm>
            <a:off x="3047999" y="1366350"/>
            <a:ext cx="9015663" cy="1446550"/>
          </a:xfrm>
          <a:prstGeom prst="rect">
            <a:avLst/>
          </a:prstGeom>
        </p:spPr>
        <p:txBody>
          <a:bodyPr wrap="square">
            <a:spAutoFit/>
          </a:bodyPr>
          <a:lstStyle/>
          <a:p>
            <a:r>
              <a:rPr lang="en-GB" altLang="en-US" sz="3200" b="1" dirty="0">
                <a:latin typeface="Comic Sans MS" panose="030F0702030302020204" pitchFamily="66" charset="0"/>
              </a:rPr>
              <a:t>Task 1: Design Stage:</a:t>
            </a:r>
            <a:r>
              <a:rPr lang="en-GB" altLang="en-US" sz="4000" b="1" dirty="0">
                <a:latin typeface="Comic Sans MS" panose="030F0702030302020204" pitchFamily="66" charset="0"/>
              </a:rPr>
              <a:t> </a:t>
            </a:r>
            <a:r>
              <a:rPr lang="en-GB" altLang="en-US" sz="2400" dirty="0">
                <a:latin typeface="Comic Sans MS" panose="030F0702030302020204" pitchFamily="66" charset="0"/>
              </a:rPr>
              <a:t>Draw what your end product might look like and label it clearly showing what materials you want to use.  (You can print this out or just use plain paper)</a:t>
            </a:r>
            <a:endParaRPr lang="en-GB" dirty="0">
              <a:latin typeface="Comic Sans MS" panose="030F0702030302020204" pitchFamily="66" charset="0"/>
            </a:endParaRPr>
          </a:p>
        </p:txBody>
      </p:sp>
      <p:sp>
        <p:nvSpPr>
          <p:cNvPr id="6" name="Title 1">
            <a:extLst>
              <a:ext uri="{FF2B5EF4-FFF2-40B4-BE49-F238E27FC236}">
                <a16:creationId xmlns:a16="http://schemas.microsoft.com/office/drawing/2014/main" id="{777166C6-651D-44CD-8B27-346E2AE9E5B5}"/>
              </a:ext>
            </a:extLst>
          </p:cNvPr>
          <p:cNvSpPr txBox="1">
            <a:spLocks/>
          </p:cNvSpPr>
          <p:nvPr/>
        </p:nvSpPr>
        <p:spPr bwMode="auto">
          <a:xfrm>
            <a:off x="312822" y="2883172"/>
            <a:ext cx="9825789" cy="2236244"/>
          </a:xfrm>
          <a:prstGeom prst="roundRect">
            <a:avLst>
              <a:gd name="adj" fmla="val 9639"/>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600" b="1" dirty="0">
                <a:latin typeface="Comic Sans MS" panose="030F0702030302020204" pitchFamily="66" charset="0"/>
              </a:rPr>
              <a:t>Task 2: Make Stage </a:t>
            </a:r>
            <a:r>
              <a:rPr lang="en-GB" altLang="en-US" sz="3600" dirty="0">
                <a:latin typeface="Comic Sans MS" panose="030F0702030302020204" pitchFamily="66" charset="0"/>
              </a:rPr>
              <a:t>(This can be done over a number of days!) </a:t>
            </a:r>
            <a:br>
              <a:rPr lang="en-GB" altLang="en-US" sz="3600" dirty="0">
                <a:latin typeface="Comic Sans MS" panose="030F0702030302020204" pitchFamily="66" charset="0"/>
              </a:rPr>
            </a:br>
            <a:r>
              <a:rPr lang="en-GB" altLang="en-US" sz="2400" dirty="0">
                <a:latin typeface="Comic Sans MS" panose="030F0702030302020204" pitchFamily="66" charset="0"/>
              </a:rPr>
              <a:t>Below are two useful links to website that show different creative ways of making carnival masks or headdresses. You can use these ideas or come up with your own. </a:t>
            </a:r>
          </a:p>
        </p:txBody>
      </p:sp>
      <p:sp>
        <p:nvSpPr>
          <p:cNvPr id="7" name="TextBox 2">
            <a:hlinkClick r:id="rId3"/>
            <a:extLst>
              <a:ext uri="{FF2B5EF4-FFF2-40B4-BE49-F238E27FC236}">
                <a16:creationId xmlns:a16="http://schemas.microsoft.com/office/drawing/2014/main" id="{7691A6DB-00F3-4A29-A283-07D192131169}"/>
              </a:ext>
            </a:extLst>
          </p:cNvPr>
          <p:cNvSpPr txBox="1">
            <a:spLocks noChangeArrowheads="1"/>
          </p:cNvSpPr>
          <p:nvPr/>
        </p:nvSpPr>
        <p:spPr bwMode="auto">
          <a:xfrm>
            <a:off x="2143188" y="5023520"/>
            <a:ext cx="57353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charset="0"/>
              </a:defRPr>
            </a:lvl1pPr>
            <a:lvl2pPr marL="742950" indent="-285750">
              <a:defRPr>
                <a:solidFill>
                  <a:schemeClr val="tx1"/>
                </a:solidFill>
                <a:latin typeface="Twinkl" charset="0"/>
              </a:defRPr>
            </a:lvl2pPr>
            <a:lvl3pPr marL="1143000" indent="-228600">
              <a:defRPr>
                <a:solidFill>
                  <a:schemeClr val="tx1"/>
                </a:solidFill>
                <a:latin typeface="Twinkl" charset="0"/>
              </a:defRPr>
            </a:lvl3pPr>
            <a:lvl4pPr marL="1600200" indent="-228600">
              <a:defRPr>
                <a:solidFill>
                  <a:schemeClr val="tx1"/>
                </a:solidFill>
                <a:latin typeface="Twinkl" charset="0"/>
              </a:defRPr>
            </a:lvl4pPr>
            <a:lvl5pPr marL="2057400" indent="-228600">
              <a:defRPr>
                <a:solidFill>
                  <a:schemeClr val="tx1"/>
                </a:solidFill>
                <a:latin typeface="Twinkl" charset="0"/>
              </a:defRPr>
            </a:lvl5pPr>
            <a:lvl6pPr marL="2514600" indent="-228600" eaLnBrk="0" fontAlgn="base" hangingPunct="0">
              <a:spcBef>
                <a:spcPct val="0"/>
              </a:spcBef>
              <a:spcAft>
                <a:spcPct val="0"/>
              </a:spcAft>
              <a:defRPr>
                <a:solidFill>
                  <a:schemeClr val="tx1"/>
                </a:solidFill>
                <a:latin typeface="Twinkl" charset="0"/>
              </a:defRPr>
            </a:lvl6pPr>
            <a:lvl7pPr marL="2971800" indent="-228600" eaLnBrk="0" fontAlgn="base" hangingPunct="0">
              <a:spcBef>
                <a:spcPct val="0"/>
              </a:spcBef>
              <a:spcAft>
                <a:spcPct val="0"/>
              </a:spcAft>
              <a:defRPr>
                <a:solidFill>
                  <a:schemeClr val="tx1"/>
                </a:solidFill>
                <a:latin typeface="Twinkl" charset="0"/>
              </a:defRPr>
            </a:lvl7pPr>
            <a:lvl8pPr marL="3429000" indent="-228600" eaLnBrk="0" fontAlgn="base" hangingPunct="0">
              <a:spcBef>
                <a:spcPct val="0"/>
              </a:spcBef>
              <a:spcAft>
                <a:spcPct val="0"/>
              </a:spcAft>
              <a:defRPr>
                <a:solidFill>
                  <a:schemeClr val="tx1"/>
                </a:solidFill>
                <a:latin typeface="Twinkl" charset="0"/>
              </a:defRPr>
            </a:lvl8pPr>
            <a:lvl9pPr marL="3886200" indent="-228600" eaLnBrk="0" fontAlgn="base" hangingPunct="0">
              <a:spcBef>
                <a:spcPct val="0"/>
              </a:spcBef>
              <a:spcAft>
                <a:spcPct val="0"/>
              </a:spcAft>
              <a:defRPr>
                <a:solidFill>
                  <a:schemeClr val="tx1"/>
                </a:solidFill>
                <a:latin typeface="Twinkl" charset="0"/>
              </a:defRPr>
            </a:lvl9pPr>
          </a:lstStyle>
          <a:p>
            <a:r>
              <a:rPr lang="en-GB" altLang="en-US" sz="2400" b="1" dirty="0">
                <a:latin typeface="Comic Sans MS" panose="030F0702030302020204" pitchFamily="66" charset="0"/>
                <a:hlinkClick r:id="rId3"/>
              </a:rPr>
              <a:t>Web Link to Make a Carnival Mask</a:t>
            </a:r>
            <a:r>
              <a:rPr lang="en-GB" altLang="en-US" sz="2400" dirty="0">
                <a:latin typeface="Comic Sans MS" panose="030F0702030302020204" pitchFamily="66" charset="0"/>
                <a:hlinkClick r:id="rId3"/>
              </a:rPr>
              <a:t>: </a:t>
            </a:r>
            <a:endParaRPr lang="en-GB" altLang="en-US" sz="2400" dirty="0">
              <a:latin typeface="Comic Sans MS" panose="030F0702030302020204" pitchFamily="66" charset="0"/>
            </a:endParaRPr>
          </a:p>
        </p:txBody>
      </p:sp>
      <p:sp>
        <p:nvSpPr>
          <p:cNvPr id="8" name="TextBox 3">
            <a:hlinkClick r:id="rId3"/>
            <a:extLst>
              <a:ext uri="{FF2B5EF4-FFF2-40B4-BE49-F238E27FC236}">
                <a16:creationId xmlns:a16="http://schemas.microsoft.com/office/drawing/2014/main" id="{E63634DB-F79A-49AC-9386-6D594A3997DD}"/>
              </a:ext>
            </a:extLst>
          </p:cNvPr>
          <p:cNvSpPr txBox="1">
            <a:spLocks noChangeArrowheads="1"/>
          </p:cNvSpPr>
          <p:nvPr/>
        </p:nvSpPr>
        <p:spPr bwMode="auto">
          <a:xfrm>
            <a:off x="2023310" y="5417357"/>
            <a:ext cx="705852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charset="0"/>
              </a:defRPr>
            </a:lvl1pPr>
            <a:lvl2pPr marL="742950" indent="-285750">
              <a:defRPr>
                <a:solidFill>
                  <a:schemeClr val="tx1"/>
                </a:solidFill>
                <a:latin typeface="Twinkl" charset="0"/>
              </a:defRPr>
            </a:lvl2pPr>
            <a:lvl3pPr marL="1143000" indent="-228600">
              <a:defRPr>
                <a:solidFill>
                  <a:schemeClr val="tx1"/>
                </a:solidFill>
                <a:latin typeface="Twinkl" charset="0"/>
              </a:defRPr>
            </a:lvl3pPr>
            <a:lvl4pPr marL="1600200" indent="-228600">
              <a:defRPr>
                <a:solidFill>
                  <a:schemeClr val="tx1"/>
                </a:solidFill>
                <a:latin typeface="Twinkl" charset="0"/>
              </a:defRPr>
            </a:lvl4pPr>
            <a:lvl5pPr marL="2057400" indent="-228600">
              <a:defRPr>
                <a:solidFill>
                  <a:schemeClr val="tx1"/>
                </a:solidFill>
                <a:latin typeface="Twinkl" charset="0"/>
              </a:defRPr>
            </a:lvl5pPr>
            <a:lvl6pPr marL="2514600" indent="-228600" eaLnBrk="0" fontAlgn="base" hangingPunct="0">
              <a:spcBef>
                <a:spcPct val="0"/>
              </a:spcBef>
              <a:spcAft>
                <a:spcPct val="0"/>
              </a:spcAft>
              <a:defRPr>
                <a:solidFill>
                  <a:schemeClr val="tx1"/>
                </a:solidFill>
                <a:latin typeface="Twinkl" charset="0"/>
              </a:defRPr>
            </a:lvl6pPr>
            <a:lvl7pPr marL="2971800" indent="-228600" eaLnBrk="0" fontAlgn="base" hangingPunct="0">
              <a:spcBef>
                <a:spcPct val="0"/>
              </a:spcBef>
              <a:spcAft>
                <a:spcPct val="0"/>
              </a:spcAft>
              <a:defRPr>
                <a:solidFill>
                  <a:schemeClr val="tx1"/>
                </a:solidFill>
                <a:latin typeface="Twinkl" charset="0"/>
              </a:defRPr>
            </a:lvl7pPr>
            <a:lvl8pPr marL="3429000" indent="-228600" eaLnBrk="0" fontAlgn="base" hangingPunct="0">
              <a:spcBef>
                <a:spcPct val="0"/>
              </a:spcBef>
              <a:spcAft>
                <a:spcPct val="0"/>
              </a:spcAft>
              <a:defRPr>
                <a:solidFill>
                  <a:schemeClr val="tx1"/>
                </a:solidFill>
                <a:latin typeface="Twinkl" charset="0"/>
              </a:defRPr>
            </a:lvl8pPr>
            <a:lvl9pPr marL="3886200" indent="-228600" eaLnBrk="0" fontAlgn="base" hangingPunct="0">
              <a:spcBef>
                <a:spcPct val="0"/>
              </a:spcBef>
              <a:spcAft>
                <a:spcPct val="0"/>
              </a:spcAft>
              <a:defRPr>
                <a:solidFill>
                  <a:schemeClr val="tx1"/>
                </a:solidFill>
                <a:latin typeface="Twinkl" charset="0"/>
              </a:defRPr>
            </a:lvl9pPr>
          </a:lstStyle>
          <a:p>
            <a:r>
              <a:rPr lang="en-GB" altLang="en-US" sz="2400" b="1" dirty="0">
                <a:latin typeface="Comic Sans MS" panose="030F0702030302020204" pitchFamily="66" charset="0"/>
                <a:hlinkClick r:id="rId4"/>
              </a:rPr>
              <a:t>Web Link to Make a Carnival Headdress: </a:t>
            </a:r>
            <a:endParaRPr lang="en-GB" altLang="en-US" sz="2400" b="1" dirty="0">
              <a:latin typeface="Comic Sans MS" panose="030F0702030302020204" pitchFamily="66" charset="0"/>
            </a:endParaRPr>
          </a:p>
        </p:txBody>
      </p:sp>
      <p:sp>
        <p:nvSpPr>
          <p:cNvPr id="9" name="TextBox 4">
            <a:extLst>
              <a:ext uri="{FF2B5EF4-FFF2-40B4-BE49-F238E27FC236}">
                <a16:creationId xmlns:a16="http://schemas.microsoft.com/office/drawing/2014/main" id="{66A402E7-F664-4F1E-BAB7-50291507D713}"/>
              </a:ext>
            </a:extLst>
          </p:cNvPr>
          <p:cNvSpPr txBox="1">
            <a:spLocks noChangeArrowheads="1"/>
          </p:cNvSpPr>
          <p:nvPr/>
        </p:nvSpPr>
        <p:spPr bwMode="auto">
          <a:xfrm>
            <a:off x="8256650" y="4791180"/>
            <a:ext cx="1881961"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charset="0"/>
              </a:defRPr>
            </a:lvl1pPr>
            <a:lvl2pPr marL="742950" indent="-285750">
              <a:defRPr>
                <a:solidFill>
                  <a:schemeClr val="tx1"/>
                </a:solidFill>
                <a:latin typeface="Twinkl" charset="0"/>
              </a:defRPr>
            </a:lvl2pPr>
            <a:lvl3pPr marL="1143000" indent="-228600">
              <a:defRPr>
                <a:solidFill>
                  <a:schemeClr val="tx1"/>
                </a:solidFill>
                <a:latin typeface="Twinkl" charset="0"/>
              </a:defRPr>
            </a:lvl3pPr>
            <a:lvl4pPr marL="1600200" indent="-228600">
              <a:defRPr>
                <a:solidFill>
                  <a:schemeClr val="tx1"/>
                </a:solidFill>
                <a:latin typeface="Twinkl" charset="0"/>
              </a:defRPr>
            </a:lvl4pPr>
            <a:lvl5pPr marL="2057400" indent="-228600">
              <a:defRPr>
                <a:solidFill>
                  <a:schemeClr val="tx1"/>
                </a:solidFill>
                <a:latin typeface="Twinkl" charset="0"/>
              </a:defRPr>
            </a:lvl5pPr>
            <a:lvl6pPr marL="2514600" indent="-228600" eaLnBrk="0" fontAlgn="base" hangingPunct="0">
              <a:spcBef>
                <a:spcPct val="0"/>
              </a:spcBef>
              <a:spcAft>
                <a:spcPct val="0"/>
              </a:spcAft>
              <a:defRPr>
                <a:solidFill>
                  <a:schemeClr val="tx1"/>
                </a:solidFill>
                <a:latin typeface="Twinkl" charset="0"/>
              </a:defRPr>
            </a:lvl6pPr>
            <a:lvl7pPr marL="2971800" indent="-228600" eaLnBrk="0" fontAlgn="base" hangingPunct="0">
              <a:spcBef>
                <a:spcPct val="0"/>
              </a:spcBef>
              <a:spcAft>
                <a:spcPct val="0"/>
              </a:spcAft>
              <a:defRPr>
                <a:solidFill>
                  <a:schemeClr val="tx1"/>
                </a:solidFill>
                <a:latin typeface="Twinkl" charset="0"/>
              </a:defRPr>
            </a:lvl7pPr>
            <a:lvl8pPr marL="3429000" indent="-228600" eaLnBrk="0" fontAlgn="base" hangingPunct="0">
              <a:spcBef>
                <a:spcPct val="0"/>
              </a:spcBef>
              <a:spcAft>
                <a:spcPct val="0"/>
              </a:spcAft>
              <a:defRPr>
                <a:solidFill>
                  <a:schemeClr val="tx1"/>
                </a:solidFill>
                <a:latin typeface="Twinkl" charset="0"/>
              </a:defRPr>
            </a:lvl8pPr>
            <a:lvl9pPr marL="3886200" indent="-228600" eaLnBrk="0" fontAlgn="base" hangingPunct="0">
              <a:spcBef>
                <a:spcPct val="0"/>
              </a:spcBef>
              <a:spcAft>
                <a:spcPct val="0"/>
              </a:spcAft>
              <a:defRPr>
                <a:solidFill>
                  <a:schemeClr val="tx1"/>
                </a:solidFill>
                <a:latin typeface="Twinkl" charset="0"/>
              </a:defRPr>
            </a:lvl9pPr>
          </a:lstStyle>
          <a:p>
            <a:r>
              <a:rPr lang="en-GB" altLang="en-US" b="1" dirty="0">
                <a:latin typeface="Comic Sans MS" panose="030F0702030302020204" pitchFamily="66" charset="0"/>
              </a:rPr>
              <a:t>You may need to scroll down these sites to get to the instructions! </a:t>
            </a:r>
          </a:p>
        </p:txBody>
      </p:sp>
    </p:spTree>
    <p:extLst>
      <p:ext uri="{BB962C8B-B14F-4D97-AF65-F5344CB8AC3E}">
        <p14:creationId xmlns:p14="http://schemas.microsoft.com/office/powerpoint/2010/main" val="16486031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299</Words>
  <Application>Microsoft Office PowerPoint</Application>
  <PresentationFormat>Widescreen</PresentationFormat>
  <Paragraphs>18</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Calibri Light</vt:lpstr>
      <vt:lpstr>Comic Sans MS</vt:lpstr>
      <vt:lpstr>Twinkl</vt:lpstr>
      <vt:lpstr>Twinkl SemiBold</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C Coles BTP</cp:lastModifiedBy>
  <cp:revision>2</cp:revision>
  <dcterms:created xsi:type="dcterms:W3CDTF">2021-01-23T13:53:53Z</dcterms:created>
  <dcterms:modified xsi:type="dcterms:W3CDTF">2021-01-23T14:05:33Z</dcterms:modified>
</cp:coreProperties>
</file>