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956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709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618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299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28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956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66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238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677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579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940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334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599849"/>
            <a:ext cx="6322423" cy="2387600"/>
          </a:xfrm>
        </p:spPr>
        <p:txBody>
          <a:bodyPr>
            <a:normAutofit/>
          </a:bodyPr>
          <a:lstStyle/>
          <a:p>
            <a:r>
              <a:rPr lang="en-GB" sz="4800" b="1" dirty="0">
                <a:latin typeface="Comic Sans MS" panose="030F0702030302020204" pitchFamily="66" charset="0"/>
              </a:rPr>
              <a:t>Literacy</a:t>
            </a:r>
            <a:br>
              <a:rPr lang="en-GB" sz="4800" b="1" dirty="0">
                <a:latin typeface="Comic Sans MS" panose="030F0702030302020204" pitchFamily="66" charset="0"/>
              </a:rPr>
            </a:br>
            <a:r>
              <a:rPr lang="en-GB" sz="4800" b="1" dirty="0">
                <a:latin typeface="Comic Sans MS" panose="030F0702030302020204" pitchFamily="66" charset="0"/>
              </a:rPr>
              <a:t/>
            </a:r>
            <a:br>
              <a:rPr lang="en-GB" sz="4800" b="1" dirty="0">
                <a:latin typeface="Comic Sans MS" panose="030F0702030302020204" pitchFamily="66" charset="0"/>
              </a:rPr>
            </a:br>
            <a:r>
              <a:rPr lang="en-GB" sz="4800" b="1" dirty="0">
                <a:latin typeface="Comic Sans MS" panose="030F0702030302020204" pitchFamily="66" charset="0"/>
              </a:rPr>
              <a:t>Thursday 24</a:t>
            </a:r>
            <a:r>
              <a:rPr lang="en-GB" sz="4800" b="1" baseline="30000" dirty="0">
                <a:latin typeface="Comic Sans MS" panose="030F0702030302020204" pitchFamily="66" charset="0"/>
              </a:rPr>
              <a:t>th</a:t>
            </a:r>
            <a:r>
              <a:rPr lang="en-GB" sz="4800" b="1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2960" y="3602038"/>
            <a:ext cx="5342709" cy="1655762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L.O. To plan a party for the Lonely Beast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5436" y="2325461"/>
            <a:ext cx="4169444" cy="340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680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1521" y="1802673"/>
            <a:ext cx="11064239" cy="50553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22069"/>
            <a:ext cx="113124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We are going to focus on the happy ending of our story.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 other beasts plan a surprise party for the Lonely Beast.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can we see in the picture that shows that they are having a party?</a:t>
            </a:r>
          </a:p>
        </p:txBody>
      </p:sp>
    </p:spTree>
    <p:extLst>
      <p:ext uri="{BB962C8B-B14F-4D97-AF65-F5344CB8AC3E}">
        <p14:creationId xmlns:p14="http://schemas.microsoft.com/office/powerpoint/2010/main" val="1964973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22811" y="566283"/>
            <a:ext cx="1078556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We are going to pretend to be the other beasts.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We will plan the party for the Lonely Beast.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things will we need for the party?</a:t>
            </a:r>
          </a:p>
        </p:txBody>
      </p:sp>
      <p:pic>
        <p:nvPicPr>
          <p:cNvPr id="5" name="Picture 4" descr="Download Balloons Hd HQ PNG Image | FreePNGIm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26" y="3120829"/>
            <a:ext cx="2326085" cy="221443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1886" y="5408023"/>
            <a:ext cx="19986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balloons and decorations</a:t>
            </a:r>
          </a:p>
        </p:txBody>
      </p:sp>
      <p:pic>
        <p:nvPicPr>
          <p:cNvPr id="7" name="Picture 6" descr="30 More Awesome Christmas Games for Kid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753" y="3224348"/>
            <a:ext cx="2116183" cy="211618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04011" y="5731188"/>
            <a:ext cx="25472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Party games and entertainment </a:t>
            </a:r>
          </a:p>
        </p:txBody>
      </p:sp>
      <p:pic>
        <p:nvPicPr>
          <p:cNvPr id="9" name="Picture 8" descr="Party food buffet | Party food! | Like_the_Grand_Canyon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903" y="3224348"/>
            <a:ext cx="2686372" cy="179178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73545" y="5416272"/>
            <a:ext cx="2321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Party food</a:t>
            </a:r>
          </a:p>
        </p:txBody>
      </p:sp>
      <p:pic>
        <p:nvPicPr>
          <p:cNvPr id="11" name="Picture 10" descr="30th cake photo | 30th Birthday Cake. 2 tiered on cake ...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1989" y="1996831"/>
            <a:ext cx="2146388" cy="282144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361989" y="5046940"/>
            <a:ext cx="1828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Party cake</a:t>
            </a:r>
          </a:p>
        </p:txBody>
      </p:sp>
    </p:spTree>
    <p:extLst>
      <p:ext uri="{BB962C8B-B14F-4D97-AF65-F5344CB8AC3E}">
        <p14:creationId xmlns:p14="http://schemas.microsoft.com/office/powerpoint/2010/main" val="1428237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5137" y="2638062"/>
            <a:ext cx="10515600" cy="287647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We will need to write some lists of things we need.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u="sng" dirty="0">
                <a:latin typeface="Comic Sans MS" panose="030F0702030302020204" pitchFamily="66" charset="0"/>
              </a:rPr>
              <a:t>How to write a list</a:t>
            </a: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Put a </a:t>
            </a:r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comma</a:t>
            </a:r>
            <a:r>
              <a:rPr lang="en-GB" dirty="0">
                <a:latin typeface="Comic Sans MS" panose="030F0702030302020204" pitchFamily="66" charset="0"/>
              </a:rPr>
              <a:t> between items on your list.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Use </a:t>
            </a:r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‘and’ </a:t>
            </a:r>
            <a:r>
              <a:rPr lang="en-GB" dirty="0">
                <a:latin typeface="Comic Sans MS" panose="030F0702030302020204" pitchFamily="66" charset="0"/>
              </a:rPr>
              <a:t>between the last two items.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E.g.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u="sng" dirty="0">
                <a:latin typeface="Comic Sans MS" panose="030F0702030302020204" pitchFamily="66" charset="0"/>
              </a:rPr>
              <a:t>Party Food</a:t>
            </a: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Sausages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dirty="0">
                <a:latin typeface="Comic Sans MS" panose="030F0702030302020204" pitchFamily="66" charset="0"/>
              </a:rPr>
              <a:t>crisps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,</a:t>
            </a:r>
            <a:r>
              <a:rPr lang="en-GB" dirty="0">
                <a:latin typeface="Comic Sans MS" panose="030F0702030302020204" pitchFamily="66" charset="0"/>
              </a:rPr>
              <a:t> sandwiches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and</a:t>
            </a:r>
            <a:r>
              <a:rPr lang="en-GB" dirty="0">
                <a:latin typeface="Comic Sans MS" panose="030F0702030302020204" pitchFamily="66" charset="0"/>
              </a:rPr>
              <a:t> pizza.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00695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7920" y="164054"/>
            <a:ext cx="4728755" cy="64980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4949" y="783771"/>
            <a:ext cx="526433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latin typeface="Comic Sans MS" panose="030F0702030302020204" pitchFamily="66" charset="0"/>
              </a:rPr>
              <a:t>Your Task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Read the headings on the Party planner sheet.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Write in the boxes with either a full sentence or a list</a:t>
            </a:r>
            <a:r>
              <a:rPr lang="en-GB" sz="2400"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>
                <a:latin typeface="Comic Sans MS" panose="030F0702030302020204" pitchFamily="66" charset="0"/>
              </a:rPr>
              <a:t>Remember </a:t>
            </a:r>
            <a:r>
              <a:rPr lang="en-GB" sz="2400" dirty="0">
                <a:latin typeface="Comic Sans MS" panose="030F0702030302020204" pitchFamily="66" charset="0"/>
              </a:rPr>
              <a:t>to use commas and ‘and’ in </a:t>
            </a:r>
            <a:r>
              <a:rPr lang="en-GB" sz="2400">
                <a:latin typeface="Comic Sans MS" panose="030F0702030302020204" pitchFamily="66" charset="0"/>
              </a:rPr>
              <a:t>your list.</a:t>
            </a:r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u="sng" dirty="0">
                <a:latin typeface="Comic Sans MS" panose="030F0702030302020204" pitchFamily="66" charset="0"/>
              </a:rPr>
              <a:t>Extension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If you finish your plan, design a cake for the party!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7018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155</Words>
  <Application>Microsoft Office PowerPoint</Application>
  <PresentationFormat>Custom</PresentationFormat>
  <Paragraphs>23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Literacy  Thursday 24th June</vt:lpstr>
      <vt:lpstr>PowerPoint Presentation</vt:lpstr>
      <vt:lpstr>PowerPoint Presentation</vt:lpstr>
      <vt:lpstr>We will need to write some lists of things we need.  How to write a list Put a comma between items on your list. Use ‘and’ between the last two items.  E.g.  Party Food Sausages, crisps, sandwiches and pizza.   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  Thursday 24th June</dc:title>
  <dc:creator>E Hanson BTP</dc:creator>
  <cp:lastModifiedBy>Liz King</cp:lastModifiedBy>
  <cp:revision>12</cp:revision>
  <dcterms:created xsi:type="dcterms:W3CDTF">2021-06-20T13:57:02Z</dcterms:created>
  <dcterms:modified xsi:type="dcterms:W3CDTF">2021-06-20T22:08:03Z</dcterms:modified>
</cp:coreProperties>
</file>