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6" r:id="rId10"/>
    <p:sldId id="267" r:id="rId11"/>
    <p:sldId id="264" r:id="rId12"/>
    <p:sldId id="260" r:id="rId13"/>
    <p:sldId id="268" r:id="rId14"/>
    <p:sldId id="269" r:id="rId15"/>
    <p:sldId id="270" r:id="rId16"/>
    <p:sldId id="271" r:id="rId17"/>
    <p:sldId id="273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278585-FB07-4311-A1D2-397A79CECC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56EEF87-96D1-4E4E-8B3F-4063DDCAD0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5768453-C399-4774-B94C-EA9AE82A8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48FC13-1585-4936-AFAF-7FE4D94BE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6B8B240-76F2-4834-A5EC-E92263C8E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84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87F3CF-28ED-41FA-8286-06B30FB6E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9A61920-F8A5-4A8F-8B14-1E7D5F882C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A9C7024-0192-4C51-B047-3FEF52EC0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7641114-76EB-4188-8057-6E23F2B11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741A398-FAF5-4182-A834-5E514BD44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033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8306FB8-EA08-4F17-8301-C62411A1C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7936DE1-7C50-49B7-A4FC-F0DBA2CAE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764004-CD49-45A5-B0CF-65CD3E9E7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213E01A-C038-4F0F-A0BE-0603E6588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C3FA983-0958-4B7D-A721-9308D1DF5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62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4E04146-A10D-4F05-A3A1-B4EFB530C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D35C8E8-A5E2-4D4B-BAF7-E36733FEBE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56AF859-BBF7-496C-9DB6-739511946F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42DA3ED-4BC6-49EE-9EFE-D019C831A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B6EE1A3-5EF9-4DDA-8860-AD549BF3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9B92772-3A8B-4BAD-9459-8AE1DB21A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651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3C2D16-6692-44C1-9FA4-00D338A9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EC2036A-E9A2-4BAF-A7B3-F443FDE34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51DEF7C-C6F4-4539-9DD8-F02542798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CCF365C-8C03-41EA-87D8-4AA511032D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0462C2F-2C25-4B53-893A-CE7D7E9695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FD479D2-1B51-4651-A931-20A7F0F9D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77B8E6C2-4962-45DE-9CC5-7F50FE2FC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F21C2DB-F9BC-4377-98F3-7F32C7E43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994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1CDC7C-99F1-473B-9075-484984B03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29B119F-FB0E-4105-AD34-B7085FB0A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A5A015A-D6DA-4DD9-91DD-640153FF4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16A5D6F-762E-4856-9EC7-1F7AFD9D4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663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07937ED-1DB2-4FD6-840C-EA4730F08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6BF0C60-3943-43AE-B097-AD6F0E5BB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83DCEE1-F025-4F02-AD32-0AB139218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877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0480FD-3128-44FB-AC57-76D83C261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09B93AB-0E05-4974-8ECA-6D2C559644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7CAE186-504A-41A3-B9EC-02284970C4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B4F7B63-2E38-43AD-AA7F-4E22E24F2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C86A62-C1B7-4E3F-8D88-51EF0398F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F64957D-5482-43E3-9C3A-03017471A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448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7E0D9C-EDE1-495B-A2F7-1FDF1FBEB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446B3A5-00F1-496B-96C9-A5BECA8B0D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2D313E5-8647-4D99-AE7E-9508F2848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26E520D-447F-4E1E-8CD1-2EA5BDB85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1924E67-FF71-41B4-9478-E3CDC6E03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D87A317-3327-41C3-9C6E-162280B2C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148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EAFBCD-DA9F-4412-B403-8AE932A0C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494818F-9055-4895-B09A-BFA7ED3A4E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21F487C-409A-4F83-9088-FFA851A96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64F6FDB-65C2-4327-A40D-0DA97D1E1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FCA932A-7BC6-42FA-AE4B-0FDFA1224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24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EB2A5D4-0F38-45B3-9628-0F1D0A00B6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62C9A42-A725-4C9C-A0DE-378E1C1697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A88F313-EF24-4012-A25C-654EC0ED5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AECB9F-6D45-48F8-9DD8-90C9306E8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833F780-F58A-4392-8F5F-FAF55E65F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145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67A6890-5717-4F11-8949-27187F0FD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4E7865B-C39F-4C92-892B-2DEBBF515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D5FA0AA-6146-430C-91F0-5E6F1A40FA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7FD76-B4F4-4C55-B1BA-AA0722DDC0A7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24683D-0A93-4B7F-9DDB-FF8562089D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8CB615F-209B-4FF1-BD53-44D294109D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5E4A0-3B08-461E-A2D8-F8361DBCD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517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E5F288-4764-4C7B-900E-69E2B551FF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EB26DC0-CF96-4469-8B25-F4DD2111BB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DE38AC1-37E8-4E16-A8F5-210B1D4816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952" y="0"/>
            <a:ext cx="82440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455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B7537F-1A54-45D4-873E-CEAABEB93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6165097-E14B-45DB-8608-EAE065177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D55A6B1-BD13-46A3-B2CD-B9DB18275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012" y="0"/>
            <a:ext cx="7759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328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D35114-A97C-4AE2-BED8-16CC9D304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D3548FC-A24C-45B2-9911-8605A0D3CE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F128242-90FC-45DC-A1E3-F6A5BCE20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3153" y="0"/>
            <a:ext cx="87656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03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3A5C5A-31CC-44DC-BAD5-085ABACE3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564A0C-2F8C-49DB-BBBE-16450F5F9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D6F0D21-D08D-4A6A-86E0-C21D4765A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1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0B4048-72E7-4948-8FA5-EF34A0171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B4BB7F-04C1-4079-9526-D581B5BBE0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DD486C2-8832-4E8B-B049-A9215CCB0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545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021203-9AFA-4109-8DD6-066819E34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F184135-B603-41F7-8DB9-62362268C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40321AF-A0FC-404A-99A1-84FC71F65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4" y="0"/>
            <a:ext cx="121654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9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BFF0658-3436-48DA-ABF0-0E0CB59BD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3CCAB00-D999-4E84-BE93-13F9A3A285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B8A76B8-F758-4B15-9A39-AE310A425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118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894A19-B76C-491C-A351-EBC974802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09B3BC-DCBC-4389-A139-5EE004C4B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B3FE3CB-C766-4C4C-A393-435E5EE6D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132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E84D8B-C7B8-4BC0-8FA0-08D687BFF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DCDA5C-E180-418B-B332-BB1AE7E56D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F0F9D92-ACAC-4862-835C-5FD2DCCCDC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754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99447B-E111-4F44-8B1C-5559E02D6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7B54CE6-C22B-4BCF-AC32-8CBD9ACB9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F38D708-B553-4799-AF7D-F5E02D575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416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C1203E-B279-4549-B838-65B475D8E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211BA6F-1A09-491D-836C-AF318F951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B405F43-1A0C-49E2-B06E-DB7F4E242D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29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47FA99-6956-44EC-8F4A-635E11B98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3B0DDA-2508-4CF0-BB61-9C59A61E7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68DBF30-AB8C-45E9-9362-384030FE1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96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10BB5A-27D8-408C-B275-CB690B3A5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28D884F-ED7E-4ECA-B27F-76C9CD15C1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CA5E024-2560-4EDC-BFDF-CC5171E16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99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ED014E-0FDE-4AB8-8FC4-341D4B79A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2332EB5-0E29-4726-BAD0-B4EFC5097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26C48C8-4DCA-4B1D-AC1A-D783936A8F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920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33002C-F686-4ED1-B90B-E4492759D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1CF6224-69A1-403A-B875-1D54D087E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1020D9C-CCB7-4F55-B4BA-DF4F660B8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137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660529-BF19-43EC-8D93-BBC09D902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CD6DF4-D2F5-4ECA-9787-227D56459B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F1ABB4A-2D51-484D-84A6-C6EDE1D50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13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F3DF41-F512-4D75-AFC5-6081418A2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5BD54E-E709-43B8-8A4D-49150C77CE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580EF45-F73F-4CCE-A1E0-AD09FFAA3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012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3B7338-5F78-4B14-912D-FB440B5F7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E407510-AE63-4CFB-A729-0CECD1D3DD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969060E-BD97-4017-9BBD-906EADE287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64"/>
          <a:stretch/>
        </p:blipFill>
        <p:spPr>
          <a:xfrm rot="5400000">
            <a:off x="2716694" y="-637347"/>
            <a:ext cx="6758611" cy="813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32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3</cp:revision>
  <dcterms:created xsi:type="dcterms:W3CDTF">2021-03-06T12:41:01Z</dcterms:created>
  <dcterms:modified xsi:type="dcterms:W3CDTF">2021-03-07T17:06:12Z</dcterms:modified>
</cp:coreProperties>
</file>