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0" r:id="rId4"/>
    <p:sldId id="271" r:id="rId5"/>
    <p:sldId id="272" r:id="rId6"/>
    <p:sldId id="273" r:id="rId7"/>
    <p:sldId id="274" r:id="rId8"/>
    <p:sldId id="275" r:id="rId9"/>
    <p:sldId id="257" r:id="rId10"/>
    <p:sldId id="262" r:id="rId11"/>
    <p:sldId id="266" r:id="rId12"/>
    <p:sldId id="265" r:id="rId13"/>
    <p:sldId id="264" r:id="rId14"/>
    <p:sldId id="263" r:id="rId15"/>
    <p:sldId id="27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latin typeface="Comic Sans MS" pitchFamily="66" charset="0"/>
              </a:rPr>
              <a:t>Tuesday 20</a:t>
            </a:r>
            <a:r>
              <a:rPr lang="en-GB" sz="5400" baseline="30000" dirty="0">
                <a:latin typeface="Comic Sans MS" pitchFamily="66" charset="0"/>
              </a:rPr>
              <a:t>th</a:t>
            </a:r>
            <a:r>
              <a:rPr lang="en-GB" sz="5400" dirty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>
                <a:latin typeface="Comic Sans MS" pitchFamily="66" charset="0"/>
              </a:rPr>
              <a:t> L.O. To match letters to characters</a:t>
            </a: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436604" cy="26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Who are these characters?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13" y="1421951"/>
            <a:ext cx="2026568" cy="31308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4872" y="2104299"/>
            <a:ext cx="2066528" cy="41115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6964" y="1509117"/>
            <a:ext cx="1671621" cy="32721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4966" y="1510534"/>
            <a:ext cx="1533525" cy="2781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" y="4402926"/>
            <a:ext cx="1249987" cy="2403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0392" y="4561551"/>
            <a:ext cx="1105717" cy="1977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05696" y="4872508"/>
            <a:ext cx="1095375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57737" y="4097070"/>
            <a:ext cx="116205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Jolly Postman delivers letters to different fairy tale characters.</a:t>
            </a: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09" y="2492896"/>
            <a:ext cx="6048672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Look at the letters and decide which character the postman will give it to. </a:t>
            </a: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209" y="2492896"/>
            <a:ext cx="6048672" cy="34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al Callout 2"/>
          <p:cNvSpPr/>
          <p:nvPr/>
        </p:nvSpPr>
        <p:spPr>
          <a:xfrm>
            <a:off x="5436096" y="2132856"/>
            <a:ext cx="3312368" cy="1728192"/>
          </a:xfrm>
          <a:prstGeom prst="wedgeEllipseCallout">
            <a:avLst>
              <a:gd name="adj1" fmla="val -68934"/>
              <a:gd name="adj2" fmla="val 80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Make sure you read each letter carefully, who is it to? What is it about?</a:t>
            </a:r>
          </a:p>
        </p:txBody>
      </p:sp>
    </p:spTree>
    <p:extLst>
      <p:ext uri="{BB962C8B-B14F-4D97-AF65-F5344CB8AC3E}">
        <p14:creationId xmlns:p14="http://schemas.microsoft.com/office/powerpoint/2010/main" val="37294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4077072"/>
            <a:ext cx="3898776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Your Task is to match the letters to the characters!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548680"/>
            <a:ext cx="1533525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458"/>
            <a:ext cx="4734413" cy="62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6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" y="4365104"/>
            <a:ext cx="3898776" cy="1143000"/>
          </a:xfrm>
        </p:spPr>
        <p:txBody>
          <a:bodyPr>
            <a:noAutofit/>
          </a:bodyPr>
          <a:lstStyle/>
          <a:p>
            <a:r>
              <a:rPr lang="en-GB" sz="3500" dirty="0">
                <a:latin typeface="Comic Sans MS" panose="030F0702030302020204" pitchFamily="66" charset="0"/>
              </a:rPr>
              <a:t>Extension write a sentence about how the character might feel about receiving the letter.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252562"/>
            <a:ext cx="1533525" cy="2781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944" y="278458"/>
            <a:ext cx="4734413" cy="626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31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12860" y="990750"/>
            <a:ext cx="6779096" cy="1143000"/>
          </a:xfrm>
        </p:spPr>
        <p:txBody>
          <a:bodyPr>
            <a:noAutofit/>
          </a:bodyPr>
          <a:lstStyle/>
          <a:p>
            <a:pPr algn="l"/>
            <a:r>
              <a:rPr lang="en-GB" sz="3500" dirty="0">
                <a:latin typeface="Comic Sans MS" panose="030F0702030302020204" pitchFamily="66" charset="0"/>
              </a:rPr>
              <a:t>Mr. Wolf would feel cross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sz="3500" dirty="0">
                <a:latin typeface="Comic Sans MS" panose="030F0702030302020204" pitchFamily="66" charset="0"/>
              </a:rPr>
              <a:t> he won’t be able to stay in Grandma’s house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and</a:t>
            </a:r>
            <a:r>
              <a:rPr lang="en-GB" sz="3500" dirty="0">
                <a:latin typeface="Comic Sans MS" panose="030F0702030302020204" pitchFamily="66" charset="0"/>
              </a:rPr>
              <a:t> is in trouble.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2591916"/>
            <a:ext cx="1533525" cy="2781300"/>
          </a:xfrm>
          <a:prstGeom prst="rect">
            <a:avLst/>
          </a:prstGeom>
        </p:spPr>
      </p:pic>
      <p:sp>
        <p:nvSpPr>
          <p:cNvPr id="3" name="Explosion 2 2"/>
          <p:cNvSpPr/>
          <p:nvPr/>
        </p:nvSpPr>
        <p:spPr>
          <a:xfrm>
            <a:off x="-108520" y="253108"/>
            <a:ext cx="2304256" cy="1637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Capitals for names!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835696" y="836712"/>
            <a:ext cx="504056" cy="235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xplosion 2 10"/>
          <p:cNvSpPr/>
          <p:nvPr/>
        </p:nvSpPr>
        <p:spPr>
          <a:xfrm>
            <a:off x="2232898" y="3268829"/>
            <a:ext cx="2304256" cy="1637208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Full stops at the end!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3779912" y="2591916"/>
            <a:ext cx="576064" cy="70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xplosion 2 13"/>
          <p:cNvSpPr/>
          <p:nvPr/>
        </p:nvSpPr>
        <p:spPr>
          <a:xfrm>
            <a:off x="-108520" y="2206791"/>
            <a:ext cx="3312368" cy="1942289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Conjunctions </a:t>
            </a:r>
          </a:p>
          <a:p>
            <a:pPr algn="ctr"/>
            <a:r>
              <a:rPr lang="en-GB" dirty="0"/>
              <a:t>to link ideas!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 flipV="1">
            <a:off x="2087902" y="1540012"/>
            <a:ext cx="576064" cy="700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3059832" y="2012529"/>
            <a:ext cx="4413845" cy="79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8721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Let’s check if you got them right!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2420888"/>
            <a:ext cx="1533525" cy="278130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2195736" y="1988840"/>
            <a:ext cx="3528392" cy="1296144"/>
          </a:xfrm>
          <a:prstGeom prst="wedgeEllipseCallout">
            <a:avLst>
              <a:gd name="adj1" fmla="val -48319"/>
              <a:gd name="adj2" fmla="val 6463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 bet you won’t get them right! </a:t>
            </a:r>
          </a:p>
        </p:txBody>
      </p:sp>
      <p:pic>
        <p:nvPicPr>
          <p:cNvPr id="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40340"/>
            <a:ext cx="4384487" cy="246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5615608" y="2334006"/>
            <a:ext cx="3528392" cy="1296144"/>
          </a:xfrm>
          <a:prstGeom prst="wedgeEllipseCallout">
            <a:avLst>
              <a:gd name="adj1" fmla="val -32613"/>
              <a:gd name="adj2" fmla="val 967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 bet they will!</a:t>
            </a:r>
          </a:p>
        </p:txBody>
      </p:sp>
    </p:spTree>
    <p:extLst>
      <p:ext uri="{BB962C8B-B14F-4D97-AF65-F5344CB8AC3E}">
        <p14:creationId xmlns:p14="http://schemas.microsoft.com/office/powerpoint/2010/main" val="125017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2" y="387196"/>
            <a:ext cx="4192520" cy="30406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5976" y="260648"/>
            <a:ext cx="4621995" cy="61206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67" y="3600028"/>
            <a:ext cx="1533525" cy="278130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3427811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angry.</a:t>
            </a:r>
          </a:p>
        </p:txBody>
      </p:sp>
    </p:spTree>
    <p:extLst>
      <p:ext uri="{BB962C8B-B14F-4D97-AF65-F5344CB8AC3E}">
        <p14:creationId xmlns:p14="http://schemas.microsoft.com/office/powerpoint/2010/main" val="2610990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8139"/>
            <a:ext cx="3905250" cy="269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836" y="268139"/>
            <a:ext cx="3919138" cy="2649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3016337"/>
            <a:ext cx="5895975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30" y="2615030"/>
            <a:ext cx="2066528" cy="411153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2124176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jealous.</a:t>
            </a:r>
          </a:p>
        </p:txBody>
      </p:sp>
    </p:spTree>
    <p:extLst>
      <p:ext uri="{BB962C8B-B14F-4D97-AF65-F5344CB8AC3E}">
        <p14:creationId xmlns:p14="http://schemas.microsoft.com/office/powerpoint/2010/main" val="33562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76672"/>
            <a:ext cx="3867150" cy="2676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476672"/>
            <a:ext cx="3971925" cy="54006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402926"/>
            <a:ext cx="1249987" cy="24038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0392" y="4561551"/>
            <a:ext cx="1105717" cy="19778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5696" y="4872508"/>
            <a:ext cx="1095375" cy="1666875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>
            <a:off x="2012839" y="3381423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felt happy.</a:t>
            </a:r>
          </a:p>
        </p:txBody>
      </p:sp>
    </p:spTree>
    <p:extLst>
      <p:ext uri="{BB962C8B-B14F-4D97-AF65-F5344CB8AC3E}">
        <p14:creationId xmlns:p14="http://schemas.microsoft.com/office/powerpoint/2010/main" val="3298108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372641"/>
            <a:ext cx="3943350" cy="2800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6728" y="1124744"/>
            <a:ext cx="4467225" cy="5200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12" y="3356992"/>
            <a:ext cx="3805324" cy="2520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332" y="3501008"/>
            <a:ext cx="1671621" cy="3272110"/>
          </a:xfrm>
          <a:prstGeom prst="rect">
            <a:avLst/>
          </a:prstGeom>
        </p:spPr>
      </p:pic>
      <p:sp>
        <p:nvSpPr>
          <p:cNvPr id="9" name="Oval Callout 8"/>
          <p:cNvSpPr/>
          <p:nvPr/>
        </p:nvSpPr>
        <p:spPr>
          <a:xfrm>
            <a:off x="6509909" y="1964729"/>
            <a:ext cx="2088232" cy="793277"/>
          </a:xfrm>
          <a:prstGeom prst="wedgeEllipseCallout">
            <a:avLst>
              <a:gd name="adj1" fmla="val 30253"/>
              <a:gd name="adj2" fmla="val 1515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excited.</a:t>
            </a:r>
          </a:p>
        </p:txBody>
      </p:sp>
    </p:spTree>
    <p:extLst>
      <p:ext uri="{BB962C8B-B14F-4D97-AF65-F5344CB8AC3E}">
        <p14:creationId xmlns:p14="http://schemas.microsoft.com/office/powerpoint/2010/main" val="318688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548680"/>
            <a:ext cx="3952875" cy="27051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2546" y="389021"/>
            <a:ext cx="3743325" cy="2886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825" y="3452980"/>
            <a:ext cx="4524375" cy="31146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0152" y="3717032"/>
            <a:ext cx="1162050" cy="2409825"/>
          </a:xfrm>
          <a:prstGeom prst="rect">
            <a:avLst/>
          </a:prstGeom>
        </p:spPr>
      </p:pic>
      <p:sp>
        <p:nvSpPr>
          <p:cNvPr id="7" name="Oval Callout 6"/>
          <p:cNvSpPr/>
          <p:nvPr/>
        </p:nvSpPr>
        <p:spPr>
          <a:xfrm>
            <a:off x="6613378" y="2702787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loved.</a:t>
            </a:r>
          </a:p>
        </p:txBody>
      </p:sp>
    </p:spTree>
    <p:extLst>
      <p:ext uri="{BB962C8B-B14F-4D97-AF65-F5344CB8AC3E}">
        <p14:creationId xmlns:p14="http://schemas.microsoft.com/office/powerpoint/2010/main" val="2779603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332656"/>
            <a:ext cx="3790950" cy="27146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68760"/>
            <a:ext cx="4063881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52" y="3284984"/>
            <a:ext cx="2026568" cy="3130828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3427811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felt excited.</a:t>
            </a:r>
          </a:p>
        </p:txBody>
      </p:sp>
    </p:spTree>
    <p:extLst>
      <p:ext uri="{BB962C8B-B14F-4D97-AF65-F5344CB8AC3E}">
        <p14:creationId xmlns:p14="http://schemas.microsoft.com/office/powerpoint/2010/main" val="22209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66967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How did each character feel?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What sentences did you write? </a:t>
            </a:r>
          </a:p>
        </p:txBody>
      </p:sp>
    </p:spTree>
    <p:extLst>
      <p:ext uri="{BB962C8B-B14F-4D97-AF65-F5344CB8AC3E}">
        <p14:creationId xmlns:p14="http://schemas.microsoft.com/office/powerpoint/2010/main" val="1493556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181</Words>
  <Application>Microsoft Office PowerPoint</Application>
  <PresentationFormat>On-screen Show (4:3)</PresentationFormat>
  <Paragraphs>26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PowerPoint Presentation</vt:lpstr>
      <vt:lpstr>Who are these characters?</vt:lpstr>
      <vt:lpstr>The Jolly Postman delivers letters to different fairy tale characters.</vt:lpstr>
      <vt:lpstr>Look at the letters and decide which character the postman will give it to. </vt:lpstr>
      <vt:lpstr>Your Task is to match the letters to the characters! </vt:lpstr>
      <vt:lpstr>Extension write a sentence about how the character might feel about receiving the letter. </vt:lpstr>
      <vt:lpstr>Mr. Wolf would feel cross because he won’t be able to stay in Grandma’s house and is in trouble. </vt:lpstr>
      <vt:lpstr>Let’s check if you got them right!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18</cp:revision>
  <dcterms:created xsi:type="dcterms:W3CDTF">2021-04-08T10:13:35Z</dcterms:created>
  <dcterms:modified xsi:type="dcterms:W3CDTF">2021-04-18T11:02:41Z</dcterms:modified>
</cp:coreProperties>
</file>