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3" r:id="rId17"/>
    <p:sldId id="314" r:id="rId18"/>
    <p:sldId id="315" r:id="rId19"/>
    <p:sldId id="301" r:id="rId20"/>
    <p:sldId id="304" r:id="rId21"/>
    <p:sldId id="316" r:id="rId22"/>
    <p:sldId id="318" r:id="rId23"/>
    <p:sldId id="308" r:id="rId24"/>
    <p:sldId id="307" r:id="rId25"/>
    <p:sldId id="31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6" d="100"/>
          <a:sy n="46" d="100"/>
        </p:scale>
        <p:origin x="122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162" y="2511188"/>
            <a:ext cx="674276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2s beginning at 0?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5s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10s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Are these groups equal or unequal 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287" y="4606401"/>
            <a:ext cx="1901922" cy="15245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66" y="4606401"/>
            <a:ext cx="1901922" cy="1524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2s beginning at 0?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5s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10s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Are these groups equal or unequal 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7164" y="933023"/>
            <a:ext cx="4103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2, 4, 6, 8, 10, 12, 14…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47164" y="2177244"/>
            <a:ext cx="4299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5, 10, 15, 20, 25, 30…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47163" y="3470742"/>
            <a:ext cx="454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10, 20, 30, 40, 50, 60…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287" y="4606401"/>
            <a:ext cx="1901922" cy="15245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66" y="4606401"/>
            <a:ext cx="1901922" cy="1524597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609230" y="4176215"/>
            <a:ext cx="1255594" cy="55976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974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351" y="1885950"/>
            <a:ext cx="1521757" cy="1416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74" y="1885950"/>
            <a:ext cx="1521757" cy="14168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96" y="1885950"/>
            <a:ext cx="1521757" cy="14168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3359" y="395702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         They each have      dots.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2798" y="475248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40959" y="393707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90502" y="33552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14533" y="4766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68555" y="47657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805" y="3170382"/>
            <a:ext cx="751792" cy="85767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64174" y="548503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68557" y="54966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2391" y="335013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809199" y="3396157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855480" y="396836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481127" y="479809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6539638" y="479809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474502" y="5530641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4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351" y="1885950"/>
            <a:ext cx="1521757" cy="1416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74" y="1885950"/>
            <a:ext cx="1521757" cy="14168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96" y="1885950"/>
            <a:ext cx="1521757" cy="14168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6654" y="3336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422" y="55600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51689" y="5582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12" y="3804683"/>
            <a:ext cx="1427798" cy="1703113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82090"/>
              <a:gd name="adj2" fmla="val 171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count in 2s!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2, 4, 6!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6476604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266210" y="5605637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26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48955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2047" y="539405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51370" y="54160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12" y="3804683"/>
            <a:ext cx="1427798" cy="1703113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82090"/>
              <a:gd name="adj2" fmla="val 171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count in 5s!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5</a:t>
            </a:r>
            <a:r>
              <a:rPr lang="en-GB" sz="2000" dirty="0" smtClean="0">
                <a:latin typeface="Comic Sans MS" panose="030F0702030302020204" pitchFamily="66" charset="0"/>
              </a:rPr>
              <a:t>, 10, 15, 20!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3" y="1641393"/>
            <a:ext cx="1574435" cy="14658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620" y="1641393"/>
            <a:ext cx="1574435" cy="14658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067" y="1641393"/>
            <a:ext cx="1574435" cy="1465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13" y="1641393"/>
            <a:ext cx="1574435" cy="1465853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569040" y="3409142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4324947" y="5443399"/>
            <a:ext cx="546522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97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46699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422" y="55600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0745" y="5582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-69161"/>
              <a:gd name="adj2" fmla="val 2389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write it like this: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3" y="1641393"/>
            <a:ext cx="1574435" cy="14658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29" y="1661824"/>
            <a:ext cx="1574435" cy="14658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921" y="1661824"/>
            <a:ext cx="1574435" cy="1465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13" y="1661824"/>
            <a:ext cx="1574435" cy="146585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43900" y="500304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 smtClean="0">
                <a:latin typeface="Comic Sans MS" panose="030F0702030302020204" pitchFamily="66" charset="0"/>
                <a:ea typeface="Cambria Math" panose="02040503050406030204" pitchFamily="18" charset="0"/>
              </a:rPr>
              <a:t>20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02" y="3958619"/>
            <a:ext cx="1405916" cy="169592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194321" y="5617567"/>
            <a:ext cx="546522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497341" y="3386713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776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4" grpId="0"/>
      <p:bldP spid="17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226234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4078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55336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6988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84438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0420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703765"/>
            <a:ext cx="1486830" cy="13806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311" y="1703765"/>
            <a:ext cx="1486830" cy="13806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110" y="1703765"/>
            <a:ext cx="1486830" cy="13806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909" y="1703765"/>
            <a:ext cx="1486830" cy="13806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08" y="1703765"/>
            <a:ext cx="1486830" cy="13806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46699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480" y="5022007"/>
            <a:ext cx="864500" cy="7261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21" y="3249264"/>
            <a:ext cx="864500" cy="72618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1286756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2301307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31585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33040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34495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56110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747141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39869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3259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2532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5453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3384434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6492114" y="3381652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4534638" y="5146060"/>
            <a:ext cx="546521" cy="5367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1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8" grpId="0" animBg="1"/>
      <p:bldP spid="39" grpId="0" animBg="1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/>
          <p:cNvSpPr txBox="1"/>
          <p:nvPr/>
        </p:nvSpPr>
        <p:spPr>
          <a:xfrm>
            <a:off x="2384815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399366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13917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633682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  There are 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1866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08982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82" y="5022007"/>
            <a:ext cx="864500" cy="7261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262" y="3249264"/>
            <a:ext cx="864500" cy="72618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2445337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459888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4474438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5690587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862076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54804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984012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47" y="1447103"/>
            <a:ext cx="2348476" cy="158221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11" y="1447103"/>
            <a:ext cx="2348476" cy="158221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176" y="1447103"/>
            <a:ext cx="2348476" cy="1582218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3165265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417261" y="3376185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4544875" y="5171804"/>
            <a:ext cx="529635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998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3" grpId="0" animBg="1"/>
      <p:bldP spid="24" grpId="0" animBg="1"/>
      <p:bldP spid="25" grpId="0" animBg="1"/>
      <p:bldP spid="26" grpId="0" animBg="1"/>
      <p:bldP spid="29" grpId="0"/>
      <p:bldP spid="30" grpId="0"/>
      <p:bldP spid="31" grpId="0"/>
      <p:bldP spid="27" grpId="0" animBg="1"/>
      <p:bldP spid="28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12" y="1488168"/>
            <a:ext cx="1455686" cy="180150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18" y="1488168"/>
            <a:ext cx="1455686" cy="180150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24" y="1488168"/>
            <a:ext cx="1455686" cy="180150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30" y="1488168"/>
            <a:ext cx="1455686" cy="180150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335" y="1488168"/>
            <a:ext cx="1455686" cy="180150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226234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4078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55336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6988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84438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0420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7721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286756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2301307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31585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33040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34495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56110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747141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39869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3259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2532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5453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29" y="4987462"/>
            <a:ext cx="637129" cy="795269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6571262" y="3383080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4509325" y="5149719"/>
            <a:ext cx="548468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766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2,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6234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785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55336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6988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84438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3338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6428" y="5497754"/>
            <a:ext cx="345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51975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86756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01307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315858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330409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344959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290292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747141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39869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3259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725325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1434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64630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25151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570551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1125837" y="1314980"/>
            <a:ext cx="977791" cy="1618523"/>
            <a:chOff x="1125837" y="2229396"/>
            <a:chExt cx="977791" cy="16185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104203" y="1314980"/>
            <a:ext cx="977791" cy="1618523"/>
            <a:chOff x="1125837" y="2229396"/>
            <a:chExt cx="977791" cy="161852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36" name="Rounded Rectangle 35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082569" y="1314980"/>
            <a:ext cx="977791" cy="1618523"/>
            <a:chOff x="1125837" y="2229396"/>
            <a:chExt cx="977791" cy="1618523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0" name="Rounded Rectangle 39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060935" y="1314980"/>
            <a:ext cx="977791" cy="1618523"/>
            <a:chOff x="1125837" y="2229396"/>
            <a:chExt cx="977791" cy="1618523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4" name="Rounded Rectangle 43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039301" y="1314980"/>
            <a:ext cx="977791" cy="1618523"/>
            <a:chOff x="1125837" y="2229396"/>
            <a:chExt cx="977791" cy="1618523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017667" y="1314980"/>
            <a:ext cx="977791" cy="1618523"/>
            <a:chOff x="1125837" y="2229396"/>
            <a:chExt cx="977791" cy="161852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52" name="Rounded Rectangle 51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42" y="5354739"/>
            <a:ext cx="672752" cy="749469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2362076" y="4033792"/>
            <a:ext cx="2741042" cy="799927"/>
          </a:xfrm>
          <a:prstGeom prst="wedgeRoundRectCallout">
            <a:avLst>
              <a:gd name="adj1" fmla="val -64746"/>
              <a:gd name="adj2" fmla="val 4220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2201943" y="4039507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build 6 groups of 2 using 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991" y="4591535"/>
            <a:ext cx="1324604" cy="92907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376" y="4334618"/>
            <a:ext cx="461238" cy="513835"/>
          </a:xfrm>
          <a:prstGeom prst="rect">
            <a:avLst/>
          </a:prstGeom>
        </p:spPr>
      </p:pic>
      <p:pic>
        <p:nvPicPr>
          <p:cNvPr id="58" name="Picture 5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50" y="4986540"/>
            <a:ext cx="1116010" cy="815063"/>
          </a:xfrm>
          <a:prstGeom prst="rect">
            <a:avLst/>
          </a:prstGeom>
        </p:spPr>
      </p:pic>
      <p:sp>
        <p:nvSpPr>
          <p:cNvPr id="59" name="Rounded Rectangular Callout 58"/>
          <p:cNvSpPr/>
          <p:nvPr/>
        </p:nvSpPr>
        <p:spPr>
          <a:xfrm>
            <a:off x="5205151" y="4022216"/>
            <a:ext cx="2741042" cy="799927"/>
          </a:xfrm>
          <a:prstGeom prst="wedgeRoundRectCallout">
            <a:avLst>
              <a:gd name="adj1" fmla="val 7841"/>
              <a:gd name="adj2" fmla="val 8361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5059747" y="4027931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</a:t>
            </a:r>
            <a:r>
              <a:rPr lang="en-GB" sz="2000" dirty="0" smtClean="0">
                <a:latin typeface="Comic Sans MS" panose="030F0702030302020204" pitchFamily="66" charset="0"/>
              </a:rPr>
              <a:t>e can count in 2s!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2, 4, 6, 8, 10, 12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4532399" y="5519753"/>
            <a:ext cx="517964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7" grpId="0"/>
      <p:bldP spid="27" grpId="1"/>
      <p:bldP spid="27" grpId="2"/>
      <p:bldP spid="28" grpId="0" animBg="1"/>
      <p:bldP spid="29" grpId="0"/>
      <p:bldP spid="54" grpId="0" animBg="1"/>
      <p:bldP spid="55" grpId="0"/>
      <p:bldP spid="59" grpId="0" animBg="1"/>
      <p:bldP spid="60" grpId="0"/>
      <p:bldP spid="6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328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20.8|20.9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3|1.6|4.4|7.7|4.2|2.5|3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|2.1|12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6.8|14.4|2.3|8.7|1.2|1.2|1.3|1.7|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1|2.5|6.2|7.6|2.1|1.9|1.2|1.4|4.3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8.5|7.2|10.1|0.9|1.1|1.6|1.7|1.6|10.2|1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8.6|22.1|2.6|1.9|9.7|4.5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.5|4.7|20.1|1.1|2.9|1.6|1.5|1.9|11.5|1.2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|8.4|2.4|2.1|2.7|1.6|1.4|10|13.9|1.2|1.4|1.3|1.2|1.2|2.3|2.1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5946</TotalTime>
  <Words>381</Words>
  <Application>Microsoft Office PowerPoint</Application>
  <PresentationFormat>On-screen Show (4:3)</PresentationFormat>
  <Paragraphs>125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240</cp:revision>
  <dcterms:created xsi:type="dcterms:W3CDTF">2019-07-05T11:02:13Z</dcterms:created>
  <dcterms:modified xsi:type="dcterms:W3CDTF">2021-04-30T09:13:09Z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