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slideLayouts/slideLayout8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1"/>
  </p:notesMasterIdLst>
  <p:sldIdLst>
    <p:sldId id="456" r:id="rId11"/>
    <p:sldId id="297" r:id="rId12"/>
    <p:sldId id="444" r:id="rId13"/>
    <p:sldId id="468" r:id="rId14"/>
    <p:sldId id="299" r:id="rId15"/>
    <p:sldId id="455" r:id="rId16"/>
    <p:sldId id="457" r:id="rId17"/>
    <p:sldId id="458" r:id="rId18"/>
    <p:sldId id="459" r:id="rId19"/>
    <p:sldId id="460" r:id="rId20"/>
    <p:sldId id="461" r:id="rId21"/>
    <p:sldId id="462" r:id="rId22"/>
    <p:sldId id="463" r:id="rId23"/>
    <p:sldId id="464" r:id="rId24"/>
    <p:sldId id="465" r:id="rId25"/>
    <p:sldId id="469" r:id="rId26"/>
    <p:sldId id="366" r:id="rId27"/>
    <p:sldId id="466" r:id="rId28"/>
    <p:sldId id="467" r:id="rId29"/>
    <p:sldId id="316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commentAuthors" Target="commentAuthors.xml"/><Relationship Id="rId37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F9D32CE8-D001-4CAF-8497-5C23FE6C4322}"/>
    <pc:docChg chg="custSel modSld">
      <pc:chgData name="James Clegg" userId="c6df1435-7a36-4b38-be4d-16e68e91152f" providerId="ADAL" clId="{F9D32CE8-D001-4CAF-8497-5C23FE6C4322}" dt="2021-04-22T13:44:47.184" v="39" actId="1035"/>
      <pc:docMkLst>
        <pc:docMk/>
      </pc:docMkLst>
      <pc:sldChg chg="delSp">
        <pc:chgData name="James Clegg" userId="c6df1435-7a36-4b38-be4d-16e68e91152f" providerId="ADAL" clId="{F9D32CE8-D001-4CAF-8497-5C23FE6C4322}" dt="2021-04-22T13:40:43.790" v="11" actId="478"/>
        <pc:sldMkLst>
          <pc:docMk/>
          <pc:sldMk cId="2227750122" sldId="444"/>
        </pc:sldMkLst>
        <pc:spChg chg="del">
          <ac:chgData name="James Clegg" userId="c6df1435-7a36-4b38-be4d-16e68e91152f" providerId="ADAL" clId="{F9D32CE8-D001-4CAF-8497-5C23FE6C4322}" dt="2021-04-22T13:40:43.790" v="11" actId="478"/>
          <ac:spMkLst>
            <pc:docMk/>
            <pc:sldMk cId="2227750122" sldId="444"/>
            <ac:spMk id="4" creationId="{00000000-0000-0000-0000-000000000000}"/>
          </ac:spMkLst>
        </pc:spChg>
      </pc:sldChg>
      <pc:sldChg chg="delSp modSp">
        <pc:chgData name="James Clegg" userId="c6df1435-7a36-4b38-be4d-16e68e91152f" providerId="ADAL" clId="{F9D32CE8-D001-4CAF-8497-5C23FE6C4322}" dt="2021-04-22T13:44:47.184" v="39" actId="1035"/>
        <pc:sldMkLst>
          <pc:docMk/>
          <pc:sldMk cId="467435607" sldId="455"/>
        </pc:sldMkLst>
        <pc:spChg chg="del">
          <ac:chgData name="James Clegg" userId="c6df1435-7a36-4b38-be4d-16e68e91152f" providerId="ADAL" clId="{F9D32CE8-D001-4CAF-8497-5C23FE6C4322}" dt="2021-04-22T13:40:37.820" v="9" actId="478"/>
          <ac:spMkLst>
            <pc:docMk/>
            <pc:sldMk cId="467435607" sldId="455"/>
            <ac:spMk id="14" creationId="{00000000-0000-0000-0000-000000000000}"/>
          </ac:spMkLst>
        </pc:spChg>
        <pc:spChg chg="mod">
          <ac:chgData name="James Clegg" userId="c6df1435-7a36-4b38-be4d-16e68e91152f" providerId="ADAL" clId="{F9D32CE8-D001-4CAF-8497-5C23FE6C4322}" dt="2021-04-22T13:44:47.184" v="39" actId="1035"/>
          <ac:spMkLst>
            <pc:docMk/>
            <pc:sldMk cId="467435607" sldId="455"/>
            <ac:spMk id="21" creationId="{00000000-0000-0000-0000-000000000000}"/>
          </ac:spMkLst>
        </pc:spChg>
      </pc:sldChg>
      <pc:sldChg chg="delSp">
        <pc:chgData name="James Clegg" userId="c6df1435-7a36-4b38-be4d-16e68e91152f" providerId="ADAL" clId="{F9D32CE8-D001-4CAF-8497-5C23FE6C4322}" dt="2021-04-22T13:40:33.252" v="8" actId="478"/>
        <pc:sldMkLst>
          <pc:docMk/>
          <pc:sldMk cId="3993320915" sldId="457"/>
        </pc:sldMkLst>
        <pc:spChg chg="del">
          <ac:chgData name="James Clegg" userId="c6df1435-7a36-4b38-be4d-16e68e91152f" providerId="ADAL" clId="{F9D32CE8-D001-4CAF-8497-5C23FE6C4322}" dt="2021-04-22T13:40:33.252" v="8" actId="478"/>
          <ac:spMkLst>
            <pc:docMk/>
            <pc:sldMk cId="3993320915" sldId="457"/>
            <ac:spMk id="14" creationId="{00000000-0000-0000-0000-000000000000}"/>
          </ac:spMkLst>
        </pc:spChg>
      </pc:sldChg>
      <pc:sldChg chg="delSp">
        <pc:chgData name="James Clegg" userId="c6df1435-7a36-4b38-be4d-16e68e91152f" providerId="ADAL" clId="{F9D32CE8-D001-4CAF-8497-5C23FE6C4322}" dt="2021-04-22T13:40:17.416" v="7" actId="478"/>
        <pc:sldMkLst>
          <pc:docMk/>
          <pc:sldMk cId="232404418" sldId="458"/>
        </pc:sldMkLst>
        <pc:spChg chg="del">
          <ac:chgData name="James Clegg" userId="c6df1435-7a36-4b38-be4d-16e68e91152f" providerId="ADAL" clId="{F9D32CE8-D001-4CAF-8497-5C23FE6C4322}" dt="2021-04-22T13:40:17.416" v="7" actId="478"/>
          <ac:spMkLst>
            <pc:docMk/>
            <pc:sldMk cId="232404418" sldId="458"/>
            <ac:spMk id="14" creationId="{00000000-0000-0000-0000-000000000000}"/>
          </ac:spMkLst>
        </pc:spChg>
      </pc:sldChg>
      <pc:sldChg chg="delSp modSp">
        <pc:chgData name="James Clegg" userId="c6df1435-7a36-4b38-be4d-16e68e91152f" providerId="ADAL" clId="{F9D32CE8-D001-4CAF-8497-5C23FE6C4322}" dt="2021-04-22T13:44:31.904" v="29" actId="1035"/>
        <pc:sldMkLst>
          <pc:docMk/>
          <pc:sldMk cId="1774682649" sldId="459"/>
        </pc:sldMkLst>
        <pc:spChg chg="mod">
          <ac:chgData name="James Clegg" userId="c6df1435-7a36-4b38-be4d-16e68e91152f" providerId="ADAL" clId="{F9D32CE8-D001-4CAF-8497-5C23FE6C4322}" dt="2021-04-22T13:44:20.043" v="22" actId="1076"/>
          <ac:spMkLst>
            <pc:docMk/>
            <pc:sldMk cId="1774682649" sldId="459"/>
            <ac:spMk id="5" creationId="{00000000-0000-0000-0000-000000000000}"/>
          </ac:spMkLst>
        </pc:spChg>
        <pc:spChg chg="mod">
          <ac:chgData name="James Clegg" userId="c6df1435-7a36-4b38-be4d-16e68e91152f" providerId="ADAL" clId="{F9D32CE8-D001-4CAF-8497-5C23FE6C4322}" dt="2021-04-22T13:44:16.683" v="21" actId="1076"/>
          <ac:spMkLst>
            <pc:docMk/>
            <pc:sldMk cId="1774682649" sldId="459"/>
            <ac:spMk id="6" creationId="{00000000-0000-0000-0000-000000000000}"/>
          </ac:spMkLst>
        </pc:spChg>
        <pc:spChg chg="mod">
          <ac:chgData name="James Clegg" userId="c6df1435-7a36-4b38-be4d-16e68e91152f" providerId="ADAL" clId="{F9D32CE8-D001-4CAF-8497-5C23FE6C4322}" dt="2021-04-22T13:44:11.187" v="19" actId="1076"/>
          <ac:spMkLst>
            <pc:docMk/>
            <pc:sldMk cId="1774682649" sldId="459"/>
            <ac:spMk id="7" creationId="{00000000-0000-0000-0000-000000000000}"/>
          </ac:spMkLst>
        </pc:spChg>
        <pc:spChg chg="mod">
          <ac:chgData name="James Clegg" userId="c6df1435-7a36-4b38-be4d-16e68e91152f" providerId="ADAL" clId="{F9D32CE8-D001-4CAF-8497-5C23FE6C4322}" dt="2021-04-22T13:44:07.762" v="18" actId="1076"/>
          <ac:spMkLst>
            <pc:docMk/>
            <pc:sldMk cId="1774682649" sldId="459"/>
            <ac:spMk id="8" creationId="{00000000-0000-0000-0000-000000000000}"/>
          </ac:spMkLst>
        </pc:spChg>
        <pc:spChg chg="mod">
          <ac:chgData name="James Clegg" userId="c6df1435-7a36-4b38-be4d-16e68e91152f" providerId="ADAL" clId="{F9D32CE8-D001-4CAF-8497-5C23FE6C4322}" dt="2021-04-22T13:44:13.859" v="20" actId="1076"/>
          <ac:spMkLst>
            <pc:docMk/>
            <pc:sldMk cId="1774682649" sldId="459"/>
            <ac:spMk id="12" creationId="{00000000-0000-0000-0000-000000000000}"/>
          </ac:spMkLst>
        </pc:spChg>
        <pc:spChg chg="mod">
          <ac:chgData name="James Clegg" userId="c6df1435-7a36-4b38-be4d-16e68e91152f" providerId="ADAL" clId="{F9D32CE8-D001-4CAF-8497-5C23FE6C4322}" dt="2021-04-22T13:44:03.195" v="17" actId="1076"/>
          <ac:spMkLst>
            <pc:docMk/>
            <pc:sldMk cId="1774682649" sldId="459"/>
            <ac:spMk id="13" creationId="{00000000-0000-0000-0000-000000000000}"/>
          </ac:spMkLst>
        </pc:spChg>
        <pc:spChg chg="del">
          <ac:chgData name="James Clegg" userId="c6df1435-7a36-4b38-be4d-16e68e91152f" providerId="ADAL" clId="{F9D32CE8-D001-4CAF-8497-5C23FE6C4322}" dt="2021-04-22T13:40:14.062" v="6" actId="478"/>
          <ac:spMkLst>
            <pc:docMk/>
            <pc:sldMk cId="1774682649" sldId="459"/>
            <ac:spMk id="14" creationId="{00000000-0000-0000-0000-000000000000}"/>
          </ac:spMkLst>
        </pc:spChg>
        <pc:spChg chg="mod">
          <ac:chgData name="James Clegg" userId="c6df1435-7a36-4b38-be4d-16e68e91152f" providerId="ADAL" clId="{F9D32CE8-D001-4CAF-8497-5C23FE6C4322}" dt="2021-04-22T13:44:31.904" v="29" actId="1035"/>
          <ac:spMkLst>
            <pc:docMk/>
            <pc:sldMk cId="1774682649" sldId="459"/>
            <ac:spMk id="16" creationId="{00000000-0000-0000-0000-000000000000}"/>
          </ac:spMkLst>
        </pc:spChg>
      </pc:sldChg>
      <pc:sldChg chg="delSp">
        <pc:chgData name="James Clegg" userId="c6df1435-7a36-4b38-be4d-16e68e91152f" providerId="ADAL" clId="{F9D32CE8-D001-4CAF-8497-5C23FE6C4322}" dt="2021-04-22T13:40:11.146" v="5" actId="478"/>
        <pc:sldMkLst>
          <pc:docMk/>
          <pc:sldMk cId="360983257" sldId="460"/>
        </pc:sldMkLst>
        <pc:spChg chg="del">
          <ac:chgData name="James Clegg" userId="c6df1435-7a36-4b38-be4d-16e68e91152f" providerId="ADAL" clId="{F9D32CE8-D001-4CAF-8497-5C23FE6C4322}" dt="2021-04-22T13:40:11.146" v="5" actId="478"/>
          <ac:spMkLst>
            <pc:docMk/>
            <pc:sldMk cId="360983257" sldId="460"/>
            <ac:spMk id="14" creationId="{00000000-0000-0000-0000-000000000000}"/>
          </ac:spMkLst>
        </pc:spChg>
      </pc:sldChg>
      <pc:sldChg chg="delSp">
        <pc:chgData name="James Clegg" userId="c6df1435-7a36-4b38-be4d-16e68e91152f" providerId="ADAL" clId="{F9D32CE8-D001-4CAF-8497-5C23FE6C4322}" dt="2021-04-22T13:40:07.193" v="4" actId="478"/>
        <pc:sldMkLst>
          <pc:docMk/>
          <pc:sldMk cId="2799286087" sldId="461"/>
        </pc:sldMkLst>
        <pc:spChg chg="del">
          <ac:chgData name="James Clegg" userId="c6df1435-7a36-4b38-be4d-16e68e91152f" providerId="ADAL" clId="{F9D32CE8-D001-4CAF-8497-5C23FE6C4322}" dt="2021-04-22T13:40:07.193" v="4" actId="478"/>
          <ac:spMkLst>
            <pc:docMk/>
            <pc:sldMk cId="2799286087" sldId="461"/>
            <ac:spMk id="14" creationId="{00000000-0000-0000-0000-000000000000}"/>
          </ac:spMkLst>
        </pc:spChg>
      </pc:sldChg>
      <pc:sldChg chg="delSp">
        <pc:chgData name="James Clegg" userId="c6df1435-7a36-4b38-be4d-16e68e91152f" providerId="ADAL" clId="{F9D32CE8-D001-4CAF-8497-5C23FE6C4322}" dt="2021-04-22T13:40:04.075" v="3" actId="478"/>
        <pc:sldMkLst>
          <pc:docMk/>
          <pc:sldMk cId="468677065" sldId="462"/>
        </pc:sldMkLst>
        <pc:spChg chg="del">
          <ac:chgData name="James Clegg" userId="c6df1435-7a36-4b38-be4d-16e68e91152f" providerId="ADAL" clId="{F9D32CE8-D001-4CAF-8497-5C23FE6C4322}" dt="2021-04-22T13:40:04.075" v="3" actId="478"/>
          <ac:spMkLst>
            <pc:docMk/>
            <pc:sldMk cId="468677065" sldId="462"/>
            <ac:spMk id="14" creationId="{00000000-0000-0000-0000-000000000000}"/>
          </ac:spMkLst>
        </pc:spChg>
      </pc:sldChg>
      <pc:sldChg chg="delSp">
        <pc:chgData name="James Clegg" userId="c6df1435-7a36-4b38-be4d-16e68e91152f" providerId="ADAL" clId="{F9D32CE8-D001-4CAF-8497-5C23FE6C4322}" dt="2021-04-22T13:40:01.708" v="2" actId="478"/>
        <pc:sldMkLst>
          <pc:docMk/>
          <pc:sldMk cId="580081613" sldId="463"/>
        </pc:sldMkLst>
        <pc:spChg chg="del">
          <ac:chgData name="James Clegg" userId="c6df1435-7a36-4b38-be4d-16e68e91152f" providerId="ADAL" clId="{F9D32CE8-D001-4CAF-8497-5C23FE6C4322}" dt="2021-04-22T13:40:01.708" v="2" actId="478"/>
          <ac:spMkLst>
            <pc:docMk/>
            <pc:sldMk cId="580081613" sldId="463"/>
            <ac:spMk id="2" creationId="{00000000-0000-0000-0000-000000000000}"/>
          </ac:spMkLst>
        </pc:spChg>
      </pc:sldChg>
      <pc:sldChg chg="delSp">
        <pc:chgData name="James Clegg" userId="c6df1435-7a36-4b38-be4d-16e68e91152f" providerId="ADAL" clId="{F9D32CE8-D001-4CAF-8497-5C23FE6C4322}" dt="2021-04-22T13:39:59.492" v="1" actId="478"/>
        <pc:sldMkLst>
          <pc:docMk/>
          <pc:sldMk cId="382199811" sldId="464"/>
        </pc:sldMkLst>
        <pc:spChg chg="del">
          <ac:chgData name="James Clegg" userId="c6df1435-7a36-4b38-be4d-16e68e91152f" providerId="ADAL" clId="{F9D32CE8-D001-4CAF-8497-5C23FE6C4322}" dt="2021-04-22T13:39:59.492" v="1" actId="478"/>
          <ac:spMkLst>
            <pc:docMk/>
            <pc:sldMk cId="382199811" sldId="464"/>
            <ac:spMk id="2" creationId="{00000000-0000-0000-0000-000000000000}"/>
          </ac:spMkLst>
        </pc:spChg>
      </pc:sldChg>
      <pc:sldChg chg="delSp">
        <pc:chgData name="James Clegg" userId="c6df1435-7a36-4b38-be4d-16e68e91152f" providerId="ADAL" clId="{F9D32CE8-D001-4CAF-8497-5C23FE6C4322}" dt="2021-04-22T13:39:56.629" v="0" actId="478"/>
        <pc:sldMkLst>
          <pc:docMk/>
          <pc:sldMk cId="658329114" sldId="465"/>
        </pc:sldMkLst>
        <pc:spChg chg="del">
          <ac:chgData name="James Clegg" userId="c6df1435-7a36-4b38-be4d-16e68e91152f" providerId="ADAL" clId="{F9D32CE8-D001-4CAF-8497-5C23FE6C4322}" dt="2021-04-22T13:39:56.629" v="0" actId="478"/>
          <ac:spMkLst>
            <pc:docMk/>
            <pc:sldMk cId="658329114" sldId="465"/>
            <ac:spMk id="2" creationId="{00000000-0000-0000-0000-000000000000}"/>
          </ac:spMkLst>
        </pc:spChg>
      </pc:sldChg>
      <pc:sldChg chg="delSp">
        <pc:chgData name="James Clegg" userId="c6df1435-7a36-4b38-be4d-16e68e91152f" providerId="ADAL" clId="{F9D32CE8-D001-4CAF-8497-5C23FE6C4322}" dt="2021-04-22T13:43:51.283" v="15" actId="478"/>
        <pc:sldMkLst>
          <pc:docMk/>
          <pc:sldMk cId="3415274620" sldId="466"/>
        </pc:sldMkLst>
        <pc:spChg chg="del">
          <ac:chgData name="James Clegg" userId="c6df1435-7a36-4b38-be4d-16e68e91152f" providerId="ADAL" clId="{F9D32CE8-D001-4CAF-8497-5C23FE6C4322}" dt="2021-04-22T13:43:51.283" v="15" actId="478"/>
          <ac:spMkLst>
            <pc:docMk/>
            <pc:sldMk cId="3415274620" sldId="466"/>
            <ac:spMk id="2" creationId="{00000000-0000-0000-0000-000000000000}"/>
          </ac:spMkLst>
        </pc:spChg>
      </pc:sldChg>
      <pc:sldChg chg="delSp modSp">
        <pc:chgData name="James Clegg" userId="c6df1435-7a36-4b38-be4d-16e68e91152f" providerId="ADAL" clId="{F9D32CE8-D001-4CAF-8497-5C23FE6C4322}" dt="2021-04-22T13:43:48.339" v="14" actId="1076"/>
        <pc:sldMkLst>
          <pc:docMk/>
          <pc:sldMk cId="376926717" sldId="467"/>
        </pc:sldMkLst>
        <pc:spChg chg="del">
          <ac:chgData name="James Clegg" userId="c6df1435-7a36-4b38-be4d-16e68e91152f" providerId="ADAL" clId="{F9D32CE8-D001-4CAF-8497-5C23FE6C4322}" dt="2021-04-22T13:43:43.833" v="13" actId="478"/>
          <ac:spMkLst>
            <pc:docMk/>
            <pc:sldMk cId="376926717" sldId="467"/>
            <ac:spMk id="2" creationId="{00000000-0000-0000-0000-000000000000}"/>
          </ac:spMkLst>
        </pc:spChg>
        <pc:spChg chg="mod">
          <ac:chgData name="James Clegg" userId="c6df1435-7a36-4b38-be4d-16e68e91152f" providerId="ADAL" clId="{F9D32CE8-D001-4CAF-8497-5C23FE6C4322}" dt="2021-04-22T13:43:48.339" v="14" actId="1076"/>
          <ac:spMkLst>
            <pc:docMk/>
            <pc:sldMk cId="376926717" sldId="467"/>
            <ac:spMk id="13" creationId="{00000000-0000-0000-0000-000000000000}"/>
          </ac:spMkLst>
        </pc:spChg>
        <pc:spChg chg="mod">
          <ac:chgData name="James Clegg" userId="c6df1435-7a36-4b38-be4d-16e68e91152f" providerId="ADAL" clId="{F9D32CE8-D001-4CAF-8497-5C23FE6C4322}" dt="2021-04-22T13:43:40.714" v="12" actId="207"/>
          <ac:spMkLst>
            <pc:docMk/>
            <pc:sldMk cId="376926717" sldId="467"/>
            <ac:spMk id="17" creationId="{00000000-0000-0000-0000-000000000000}"/>
          </ac:spMkLst>
        </pc:spChg>
      </pc:sldChg>
      <pc:sldChg chg="delSp">
        <pc:chgData name="James Clegg" userId="c6df1435-7a36-4b38-be4d-16e68e91152f" providerId="ADAL" clId="{F9D32CE8-D001-4CAF-8497-5C23FE6C4322}" dt="2021-04-22T13:40:40.951" v="10" actId="478"/>
        <pc:sldMkLst>
          <pc:docMk/>
          <pc:sldMk cId="2867679376" sldId="468"/>
        </pc:sldMkLst>
        <pc:spChg chg="del">
          <ac:chgData name="James Clegg" userId="c6df1435-7a36-4b38-be4d-16e68e91152f" providerId="ADAL" clId="{F9D32CE8-D001-4CAF-8497-5C23FE6C4322}" dt="2021-04-22T13:40:40.951" v="10" actId="478"/>
          <ac:spMkLst>
            <pc:docMk/>
            <pc:sldMk cId="2867679376" sldId="468"/>
            <ac:spMk id="4" creationId="{00000000-0000-0000-0000-000000000000}"/>
          </ac:spMkLst>
        </pc:spChg>
      </pc:sldChg>
    </pc:docChg>
  </pc:docChgLst>
  <pc:docChgLst>
    <pc:chgData name="James Clegg" userId="c6df1435-7a36-4b38-be4d-16e68e91152f" providerId="ADAL" clId="{E7C1CB3C-F23B-462A-B9FE-0DB3F82C664A}"/>
    <pc:docChg chg="custSel modSld">
      <pc:chgData name="James Clegg" userId="c6df1435-7a36-4b38-be4d-16e68e91152f" providerId="ADAL" clId="{E7C1CB3C-F23B-462A-B9FE-0DB3F82C664A}" dt="2021-04-22T13:49:36.429" v="16"/>
      <pc:docMkLst>
        <pc:docMk/>
      </pc:docMkLst>
      <pc:sldChg chg="modTransition">
        <pc:chgData name="James Clegg" userId="c6df1435-7a36-4b38-be4d-16e68e91152f" providerId="ADAL" clId="{E7C1CB3C-F23B-462A-B9FE-0DB3F82C664A}" dt="2021-04-22T13:49:36.429" v="16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E7C1CB3C-F23B-462A-B9FE-0DB3F82C664A}" dt="2021-04-22T13:49:36.429" v="16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E7C1CB3C-F23B-462A-B9FE-0DB3F82C664A}" dt="2021-04-22T13:49:36.429" v="16"/>
        <pc:sldMkLst>
          <pc:docMk/>
          <pc:sldMk cId="292426147" sldId="316"/>
        </pc:sldMkLst>
        <pc:picChg chg="del">
          <ac:chgData name="James Clegg" userId="c6df1435-7a36-4b38-be4d-16e68e91152f" providerId="ADAL" clId="{E7C1CB3C-F23B-462A-B9FE-0DB3F82C664A}" dt="2021-04-22T13:49:29.682" v="15" actId="478"/>
          <ac:picMkLst>
            <pc:docMk/>
            <pc:sldMk cId="292426147" sldId="316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C1CB3C-F23B-462A-B9FE-0DB3F82C664A}" dt="2021-04-22T13:49:36.429" v="16"/>
        <pc:sldMkLst>
          <pc:docMk/>
          <pc:sldMk cId="4123638410" sldId="366"/>
        </pc:sldMkLst>
        <pc:picChg chg="del">
          <ac:chgData name="James Clegg" userId="c6df1435-7a36-4b38-be4d-16e68e91152f" providerId="ADAL" clId="{E7C1CB3C-F23B-462A-B9FE-0DB3F82C664A}" dt="2021-04-22T13:49:26.375" v="12" actId="478"/>
          <ac:picMkLst>
            <pc:docMk/>
            <pc:sldMk cId="4123638410" sldId="366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C1CB3C-F23B-462A-B9FE-0DB3F82C664A}" dt="2021-04-22T13:49:36.429" v="16"/>
        <pc:sldMkLst>
          <pc:docMk/>
          <pc:sldMk cId="2227750122" sldId="444"/>
        </pc:sldMkLst>
        <pc:picChg chg="del">
          <ac:chgData name="James Clegg" userId="c6df1435-7a36-4b38-be4d-16e68e91152f" providerId="ADAL" clId="{E7C1CB3C-F23B-462A-B9FE-0DB3F82C664A}" dt="2021-04-22T13:49:07.692" v="0" actId="478"/>
          <ac:picMkLst>
            <pc:docMk/>
            <pc:sldMk cId="2227750122" sldId="444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C1CB3C-F23B-462A-B9FE-0DB3F82C664A}" dt="2021-04-22T13:49:36.429" v="16"/>
        <pc:sldMkLst>
          <pc:docMk/>
          <pc:sldMk cId="467435607" sldId="455"/>
        </pc:sldMkLst>
        <pc:picChg chg="del">
          <ac:chgData name="James Clegg" userId="c6df1435-7a36-4b38-be4d-16e68e91152f" providerId="ADAL" clId="{E7C1CB3C-F23B-462A-B9FE-0DB3F82C664A}" dt="2021-04-22T13:49:14.523" v="2" actId="478"/>
          <ac:picMkLst>
            <pc:docMk/>
            <pc:sldMk cId="467435607" sldId="455"/>
            <ac:picMk id="2" creationId="{00000000-0000-0000-0000-000000000000}"/>
          </ac:picMkLst>
        </pc:picChg>
      </pc:sldChg>
      <pc:sldChg chg="modTransition">
        <pc:chgData name="James Clegg" userId="c6df1435-7a36-4b38-be4d-16e68e91152f" providerId="ADAL" clId="{E7C1CB3C-F23B-462A-B9FE-0DB3F82C664A}" dt="2021-04-22T13:49:36.429" v="16"/>
        <pc:sldMkLst>
          <pc:docMk/>
          <pc:sldMk cId="3524877967" sldId="456"/>
        </pc:sldMkLst>
      </pc:sldChg>
      <pc:sldChg chg="delSp modTransition delAnim">
        <pc:chgData name="James Clegg" userId="c6df1435-7a36-4b38-be4d-16e68e91152f" providerId="ADAL" clId="{E7C1CB3C-F23B-462A-B9FE-0DB3F82C664A}" dt="2021-04-22T13:49:36.429" v="16"/>
        <pc:sldMkLst>
          <pc:docMk/>
          <pc:sldMk cId="3993320915" sldId="457"/>
        </pc:sldMkLst>
        <pc:picChg chg="del">
          <ac:chgData name="James Clegg" userId="c6df1435-7a36-4b38-be4d-16e68e91152f" providerId="ADAL" clId="{E7C1CB3C-F23B-462A-B9FE-0DB3F82C664A}" dt="2021-04-22T13:49:15.538" v="3" actId="478"/>
          <ac:picMkLst>
            <pc:docMk/>
            <pc:sldMk cId="3993320915" sldId="45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C1CB3C-F23B-462A-B9FE-0DB3F82C664A}" dt="2021-04-22T13:49:36.429" v="16"/>
        <pc:sldMkLst>
          <pc:docMk/>
          <pc:sldMk cId="232404418" sldId="458"/>
        </pc:sldMkLst>
        <pc:picChg chg="del">
          <ac:chgData name="James Clegg" userId="c6df1435-7a36-4b38-be4d-16e68e91152f" providerId="ADAL" clId="{E7C1CB3C-F23B-462A-B9FE-0DB3F82C664A}" dt="2021-04-22T13:49:16.472" v="4" actId="478"/>
          <ac:picMkLst>
            <pc:docMk/>
            <pc:sldMk cId="232404418" sldId="45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C1CB3C-F23B-462A-B9FE-0DB3F82C664A}" dt="2021-04-22T13:49:36.429" v="16"/>
        <pc:sldMkLst>
          <pc:docMk/>
          <pc:sldMk cId="1774682649" sldId="459"/>
        </pc:sldMkLst>
        <pc:picChg chg="del">
          <ac:chgData name="James Clegg" userId="c6df1435-7a36-4b38-be4d-16e68e91152f" providerId="ADAL" clId="{E7C1CB3C-F23B-462A-B9FE-0DB3F82C664A}" dt="2021-04-22T13:49:17.457" v="5" actId="478"/>
          <ac:picMkLst>
            <pc:docMk/>
            <pc:sldMk cId="1774682649" sldId="459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C1CB3C-F23B-462A-B9FE-0DB3F82C664A}" dt="2021-04-22T13:49:36.429" v="16"/>
        <pc:sldMkLst>
          <pc:docMk/>
          <pc:sldMk cId="360983257" sldId="460"/>
        </pc:sldMkLst>
        <pc:picChg chg="del">
          <ac:chgData name="James Clegg" userId="c6df1435-7a36-4b38-be4d-16e68e91152f" providerId="ADAL" clId="{E7C1CB3C-F23B-462A-B9FE-0DB3F82C664A}" dt="2021-04-22T13:49:18.421" v="6" actId="478"/>
          <ac:picMkLst>
            <pc:docMk/>
            <pc:sldMk cId="360983257" sldId="460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C1CB3C-F23B-462A-B9FE-0DB3F82C664A}" dt="2021-04-22T13:49:36.429" v="16"/>
        <pc:sldMkLst>
          <pc:docMk/>
          <pc:sldMk cId="2799286087" sldId="461"/>
        </pc:sldMkLst>
        <pc:picChg chg="del">
          <ac:chgData name="James Clegg" userId="c6df1435-7a36-4b38-be4d-16e68e91152f" providerId="ADAL" clId="{E7C1CB3C-F23B-462A-B9FE-0DB3F82C664A}" dt="2021-04-22T13:49:19.462" v="7" actId="478"/>
          <ac:picMkLst>
            <pc:docMk/>
            <pc:sldMk cId="2799286087" sldId="46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C1CB3C-F23B-462A-B9FE-0DB3F82C664A}" dt="2021-04-22T13:49:36.429" v="16"/>
        <pc:sldMkLst>
          <pc:docMk/>
          <pc:sldMk cId="468677065" sldId="462"/>
        </pc:sldMkLst>
        <pc:picChg chg="del">
          <ac:chgData name="James Clegg" userId="c6df1435-7a36-4b38-be4d-16e68e91152f" providerId="ADAL" clId="{E7C1CB3C-F23B-462A-B9FE-0DB3F82C664A}" dt="2021-04-22T13:49:20.553" v="8" actId="478"/>
          <ac:picMkLst>
            <pc:docMk/>
            <pc:sldMk cId="468677065" sldId="462"/>
            <ac:picMk id="5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C1CB3C-F23B-462A-B9FE-0DB3F82C664A}" dt="2021-04-22T13:49:36.429" v="16"/>
        <pc:sldMkLst>
          <pc:docMk/>
          <pc:sldMk cId="580081613" sldId="463"/>
        </pc:sldMkLst>
        <pc:picChg chg="del">
          <ac:chgData name="James Clegg" userId="c6df1435-7a36-4b38-be4d-16e68e91152f" providerId="ADAL" clId="{E7C1CB3C-F23B-462A-B9FE-0DB3F82C664A}" dt="2021-04-22T13:49:21.507" v="9" actId="478"/>
          <ac:picMkLst>
            <pc:docMk/>
            <pc:sldMk cId="580081613" sldId="463"/>
            <ac:picMk id="3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C1CB3C-F23B-462A-B9FE-0DB3F82C664A}" dt="2021-04-22T13:49:36.429" v="16"/>
        <pc:sldMkLst>
          <pc:docMk/>
          <pc:sldMk cId="382199811" sldId="464"/>
        </pc:sldMkLst>
        <pc:picChg chg="del">
          <ac:chgData name="James Clegg" userId="c6df1435-7a36-4b38-be4d-16e68e91152f" providerId="ADAL" clId="{E7C1CB3C-F23B-462A-B9FE-0DB3F82C664A}" dt="2021-04-22T13:49:22.422" v="10" actId="478"/>
          <ac:picMkLst>
            <pc:docMk/>
            <pc:sldMk cId="382199811" sldId="464"/>
            <ac:picMk id="2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C1CB3C-F23B-462A-B9FE-0DB3F82C664A}" dt="2021-04-22T13:49:36.429" v="16"/>
        <pc:sldMkLst>
          <pc:docMk/>
          <pc:sldMk cId="658329114" sldId="465"/>
        </pc:sldMkLst>
        <pc:picChg chg="del">
          <ac:chgData name="James Clegg" userId="c6df1435-7a36-4b38-be4d-16e68e91152f" providerId="ADAL" clId="{E7C1CB3C-F23B-462A-B9FE-0DB3F82C664A}" dt="2021-04-22T13:49:23.585" v="11" actId="478"/>
          <ac:picMkLst>
            <pc:docMk/>
            <pc:sldMk cId="658329114" sldId="465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C1CB3C-F23B-462A-B9FE-0DB3F82C664A}" dt="2021-04-22T13:49:36.429" v="16"/>
        <pc:sldMkLst>
          <pc:docMk/>
          <pc:sldMk cId="3415274620" sldId="466"/>
        </pc:sldMkLst>
        <pc:picChg chg="del">
          <ac:chgData name="James Clegg" userId="c6df1435-7a36-4b38-be4d-16e68e91152f" providerId="ADAL" clId="{E7C1CB3C-F23B-462A-B9FE-0DB3F82C664A}" dt="2021-04-22T13:49:27.402" v="13" actId="478"/>
          <ac:picMkLst>
            <pc:docMk/>
            <pc:sldMk cId="3415274620" sldId="466"/>
            <ac:picMk id="1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C1CB3C-F23B-462A-B9FE-0DB3F82C664A}" dt="2021-04-22T13:49:36.429" v="16"/>
        <pc:sldMkLst>
          <pc:docMk/>
          <pc:sldMk cId="376926717" sldId="467"/>
        </pc:sldMkLst>
        <pc:picChg chg="del">
          <ac:chgData name="James Clegg" userId="c6df1435-7a36-4b38-be4d-16e68e91152f" providerId="ADAL" clId="{E7C1CB3C-F23B-462A-B9FE-0DB3F82C664A}" dt="2021-04-22T13:49:28.522" v="14" actId="478"/>
          <ac:picMkLst>
            <pc:docMk/>
            <pc:sldMk cId="376926717" sldId="467"/>
            <ac:picMk id="1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7C1CB3C-F23B-462A-B9FE-0DB3F82C664A}" dt="2021-04-22T13:49:36.429" v="16"/>
        <pc:sldMkLst>
          <pc:docMk/>
          <pc:sldMk cId="2867679376" sldId="468"/>
        </pc:sldMkLst>
        <pc:picChg chg="del">
          <ac:chgData name="James Clegg" userId="c6df1435-7a36-4b38-be4d-16e68e91152f" providerId="ADAL" clId="{E7C1CB3C-F23B-462A-B9FE-0DB3F82C664A}" dt="2021-04-22T13:49:11.760" v="1" actId="478"/>
          <ac:picMkLst>
            <pc:docMk/>
            <pc:sldMk cId="2867679376" sldId="46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E7C1CB3C-F23B-462A-B9FE-0DB3F82C664A}" dt="2021-04-22T13:49:36.429" v="16"/>
        <pc:sldMkLst>
          <pc:docMk/>
          <pc:sldMk cId="3158591706" sldId="469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27/05/2021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5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6" Type="http://schemas.openxmlformats.org/officeDocument/2006/relationships/image" Target="../media/image11.png"/><Relationship Id="rId5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5.png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12" Type="http://schemas.openxmlformats.org/officeDocument/2006/relationships/image" Target="../media/image24.png"/><Relationship Id="rId2" Type="http://schemas.openxmlformats.org/officeDocument/2006/relationships/slideLayout" Target="../slideLayouts/slideLayout5.xml"/><Relationship Id="rId16" Type="http://schemas.openxmlformats.org/officeDocument/2006/relationships/image" Target="../media/image35.png"/><Relationship Id="rId1" Type="http://schemas.openxmlformats.org/officeDocument/2006/relationships/tags" Target="../tags/tag5.xml"/><Relationship Id="rId11" Type="http://schemas.openxmlformats.org/officeDocument/2006/relationships/image" Target="../media/image30.png"/><Relationship Id="rId15" Type="http://schemas.openxmlformats.org/officeDocument/2006/relationships/image" Target="../media/image27.png"/><Relationship Id="rId10" Type="http://schemas.openxmlformats.org/officeDocument/2006/relationships/image" Target="../media/image19.png"/><Relationship Id="rId4" Type="http://schemas.microsoft.com/office/2007/relationships/hdphoto" Target="../media/hdphoto1.wdp"/><Relationship Id="rId9" Type="http://schemas.openxmlformats.org/officeDocument/2006/relationships/image" Target="../media/image18.png"/><Relationship Id="rId1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6" Type="http://schemas.openxmlformats.org/officeDocument/2006/relationships/image" Target="../media/image170.png"/><Relationship Id="rId5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6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10.xml"/><Relationship Id="rId6" Type="http://schemas.openxmlformats.org/officeDocument/2006/relationships/image" Target="../media/image36.png"/><Relationship Id="rId5" Type="http://schemas.openxmlformats.org/officeDocument/2006/relationships/image" Target="../media/image25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7" Type="http://schemas.openxmlformats.org/officeDocument/2006/relationships/image" Target="../media/image11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7.png"/><Relationship Id="rId3" Type="http://schemas.openxmlformats.org/officeDocument/2006/relationships/image" Target="../media/image33.png"/><Relationship Id="rId12" Type="http://schemas.openxmlformats.org/officeDocument/2006/relationships/image" Target="../media/image41.png"/><Relationship Id="rId2" Type="http://schemas.openxmlformats.org/officeDocument/2006/relationships/slideLayout" Target="../slideLayouts/slideLayout5.xml"/><Relationship Id="rId16" Type="http://schemas.openxmlformats.org/officeDocument/2006/relationships/image" Target="../media/image46.png"/><Relationship Id="rId1" Type="http://schemas.openxmlformats.org/officeDocument/2006/relationships/tags" Target="../tags/tag11.xml"/><Relationship Id="rId11" Type="http://schemas.openxmlformats.org/officeDocument/2006/relationships/image" Target="../media/image45.png"/><Relationship Id="rId5" Type="http://schemas.openxmlformats.org/officeDocument/2006/relationships/image" Target="../media/image37.png"/><Relationship Id="rId15" Type="http://schemas.openxmlformats.org/officeDocument/2006/relationships/image" Target="../media/image49.png"/><Relationship Id="rId10" Type="http://schemas.openxmlformats.org/officeDocument/2006/relationships/image" Target="../media/image44.png"/><Relationship Id="rId4" Type="http://schemas.openxmlformats.org/officeDocument/2006/relationships/image" Target="../media/image34.png"/><Relationship Id="rId9" Type="http://schemas.openxmlformats.org/officeDocument/2006/relationships/image" Target="../media/image43.png"/><Relationship Id="rId14" Type="http://schemas.openxmlformats.org/officeDocument/2006/relationships/image" Target="../media/image48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0440" y="2185308"/>
            <a:ext cx="6517189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8779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49" y="562572"/>
                <a:ext cx="7846871" cy="8586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Write the size of each angle in an equilateral triangle.</a:t>
                </a:r>
                <a:endParaRPr lang="en-GB" sz="2800" dirty="0"/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The internal angles in a square sum to ______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°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Calculate 180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Calculate 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180</a:t>
                </a: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457200" indent="-457200">
                  <a:buAutoNum type="arabicParenR"/>
                </a:pPr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49" y="562572"/>
                <a:ext cx="7846871" cy="8586966"/>
              </a:xfrm>
              <a:prstGeom prst="rect">
                <a:avLst/>
              </a:prstGeom>
              <a:blipFill>
                <a:blip r:embed="rId4"/>
                <a:stretch>
                  <a:fillRect l="-1554" t="-63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55767" y="1207363"/>
            <a:ext cx="1764715" cy="1552210"/>
          </a:xfrm>
          <a:prstGeom prst="rect">
            <a:avLst/>
          </a:prstGeom>
        </p:spPr>
      </p:pic>
      <p:cxnSp>
        <p:nvCxnSpPr>
          <p:cNvPr id="16" name="Straight Connector 15"/>
          <p:cNvCxnSpPr/>
          <p:nvPr/>
        </p:nvCxnSpPr>
        <p:spPr>
          <a:xfrm>
            <a:off x="3004374" y="1901492"/>
            <a:ext cx="192646" cy="819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3892666" y="1861879"/>
            <a:ext cx="162081" cy="1510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3526819" y="2620987"/>
            <a:ext cx="0" cy="20416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77501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49" y="562572"/>
                <a:ext cx="7846871" cy="8586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Write the size of each angle in an equilateral triangle.</a:t>
                </a:r>
                <a:endParaRPr lang="en-GB" sz="2800" dirty="0"/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The internal angles in a square sum to ______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°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Calculate 180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Calculate 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180</a:t>
                </a: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457200" indent="-457200">
                  <a:buAutoNum type="arabicParenR"/>
                </a:pPr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49" y="562572"/>
                <a:ext cx="7846871" cy="8586966"/>
              </a:xfrm>
              <a:prstGeom prst="rect">
                <a:avLst/>
              </a:prstGeom>
              <a:blipFill>
                <a:blip r:embed="rId5"/>
                <a:stretch>
                  <a:fillRect l="-1554" t="-63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55767" y="1207363"/>
            <a:ext cx="1764715" cy="1552210"/>
          </a:xfrm>
          <a:prstGeom prst="rect">
            <a:avLst/>
          </a:prstGeom>
        </p:spPr>
      </p:pic>
      <p:cxnSp>
        <p:nvCxnSpPr>
          <p:cNvPr id="16" name="Straight Connector 15"/>
          <p:cNvCxnSpPr/>
          <p:nvPr/>
        </p:nvCxnSpPr>
        <p:spPr>
          <a:xfrm>
            <a:off x="3004374" y="1901492"/>
            <a:ext cx="192646" cy="819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3892666" y="1861879"/>
            <a:ext cx="162081" cy="1510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3526819" y="2620987"/>
            <a:ext cx="0" cy="20416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4816556" y="1304410"/>
                <a:ext cx="22928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rgbClr val="0070C0"/>
                    </a:solidFill>
                    <a:ea typeface="Cambria Math" panose="02040503050406030204" pitchFamily="18" charset="0"/>
                  </a:rPr>
                  <a:t>180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3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6556" y="1304410"/>
                <a:ext cx="2292804" cy="523220"/>
              </a:xfrm>
              <a:prstGeom prst="rect">
                <a:avLst/>
              </a:prstGeom>
              <a:blipFill>
                <a:blip r:embed="rId7"/>
                <a:stretch>
                  <a:fillRect l="-531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6224189" y="1304410"/>
                <a:ext cx="22928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60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28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4189" y="1304410"/>
                <a:ext cx="2292804" cy="523220"/>
              </a:xfrm>
              <a:prstGeom prst="rect">
                <a:avLst/>
              </a:prstGeom>
              <a:blipFill>
                <a:blip r:embed="rId8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6839908" y="3137359"/>
            <a:ext cx="22928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360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054747" y="3970441"/>
            <a:ext cx="22928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1,080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054747" y="4850314"/>
            <a:ext cx="22928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1,440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7679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1690253" y="789851"/>
            <a:ext cx="52647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/>
              <a:t>Let’s review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166948" y="1590811"/>
                <a:ext cx="702607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The internal angles in a triangle sum to 180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6948" y="1590811"/>
                <a:ext cx="7026076" cy="523220"/>
              </a:xfrm>
              <a:prstGeom prst="rect">
                <a:avLst/>
              </a:prstGeom>
              <a:blipFill>
                <a:blip r:embed="rId5"/>
                <a:stretch>
                  <a:fillRect l="-173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748145" y="3497374"/>
                <a:ext cx="81345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The internal angles in a quadrilateral sum to 360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8145" y="3497374"/>
                <a:ext cx="8134598" cy="523220"/>
              </a:xfrm>
              <a:prstGeom prst="rect">
                <a:avLst/>
              </a:prstGeom>
              <a:blipFill>
                <a:blip r:embed="rId6"/>
                <a:stretch>
                  <a:fillRect l="-157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Isosceles Triangle 17"/>
          <p:cNvSpPr/>
          <p:nvPr/>
        </p:nvSpPr>
        <p:spPr>
          <a:xfrm>
            <a:off x="3854729" y="2175586"/>
            <a:ext cx="1268284" cy="1093348"/>
          </a:xfrm>
          <a:prstGeom prst="triangl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9" name="Rectangle 18"/>
          <p:cNvSpPr/>
          <p:nvPr/>
        </p:nvSpPr>
        <p:spPr>
          <a:xfrm>
            <a:off x="3854729" y="4272310"/>
            <a:ext cx="1260764" cy="1260764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0" name="Rounded Rectangle 19"/>
          <p:cNvSpPr/>
          <p:nvPr/>
        </p:nvSpPr>
        <p:spPr>
          <a:xfrm>
            <a:off x="6954981" y="1590811"/>
            <a:ext cx="554181" cy="584775"/>
          </a:xfrm>
          <a:prstGeom prst="roundRect">
            <a:avLst/>
          </a:prstGeom>
          <a:solidFill>
            <a:schemeClr val="bg1"/>
          </a:solidFill>
          <a:ln w="38100">
            <a:prstDash val="sys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1" name="Rounded Rectangle 20"/>
          <p:cNvSpPr/>
          <p:nvPr/>
        </p:nvSpPr>
        <p:spPr>
          <a:xfrm>
            <a:off x="7224890" y="3480442"/>
            <a:ext cx="616781" cy="584775"/>
          </a:xfrm>
          <a:prstGeom prst="roundRect">
            <a:avLst/>
          </a:prstGeom>
          <a:solidFill>
            <a:schemeClr val="bg1"/>
          </a:solidFill>
          <a:ln w="38100">
            <a:prstDash val="sys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7435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0" grpId="1" animBg="1"/>
      <p:bldP spid="21" grpId="0" animBg="1"/>
      <p:bldP spid="21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491192476"/>
                  </p:ext>
                </p:extLst>
              </p:nvPr>
            </p:nvGraphicFramePr>
            <p:xfrm>
              <a:off x="710698" y="512622"/>
              <a:ext cx="7384473" cy="244387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461491">
                      <a:extLst>
                        <a:ext uri="{9D8B030D-6E8A-4147-A177-3AD203B41FA5}">
                          <a16:colId xmlns:a16="http://schemas.microsoft.com/office/drawing/2014/main" val="4106861294"/>
                        </a:ext>
                      </a:extLst>
                    </a:gridCol>
                    <a:gridCol w="2461491">
                      <a:extLst>
                        <a:ext uri="{9D8B030D-6E8A-4147-A177-3AD203B41FA5}">
                          <a16:colId xmlns:a16="http://schemas.microsoft.com/office/drawing/2014/main" val="1881851909"/>
                        </a:ext>
                      </a:extLst>
                    </a:gridCol>
                    <a:gridCol w="2461491">
                      <a:extLst>
                        <a:ext uri="{9D8B030D-6E8A-4147-A177-3AD203B41FA5}">
                          <a16:colId xmlns:a16="http://schemas.microsoft.com/office/drawing/2014/main" val="2616537543"/>
                        </a:ext>
                      </a:extLst>
                    </a:gridCol>
                  </a:tblGrid>
                  <a:tr h="99752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Number of sides of polygon</a:t>
                          </a: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Name of polygon</a:t>
                          </a: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Sum of internal angles</a:t>
                          </a: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944979459"/>
                      </a:ext>
                    </a:extLst>
                  </a:tr>
                  <a:tr h="7231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3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Triangle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180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°</m:t>
                              </m:r>
                            </m:oMath>
                          </a14:m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663954637"/>
                      </a:ext>
                    </a:extLst>
                  </a:tr>
                  <a:tr h="7231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4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Quadrilateral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360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°</m:t>
                              </m:r>
                            </m:oMath>
                          </a14:m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94341033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491192476"/>
                  </p:ext>
                </p:extLst>
              </p:nvPr>
            </p:nvGraphicFramePr>
            <p:xfrm>
              <a:off x="710698" y="512622"/>
              <a:ext cx="7384473" cy="244387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461491">
                      <a:extLst>
                        <a:ext uri="{9D8B030D-6E8A-4147-A177-3AD203B41FA5}">
                          <a16:colId xmlns:a16="http://schemas.microsoft.com/office/drawing/2014/main" val="4106861294"/>
                        </a:ext>
                      </a:extLst>
                    </a:gridCol>
                    <a:gridCol w="2461491">
                      <a:extLst>
                        <a:ext uri="{9D8B030D-6E8A-4147-A177-3AD203B41FA5}">
                          <a16:colId xmlns:a16="http://schemas.microsoft.com/office/drawing/2014/main" val="1881851909"/>
                        </a:ext>
                      </a:extLst>
                    </a:gridCol>
                    <a:gridCol w="2461491">
                      <a:extLst>
                        <a:ext uri="{9D8B030D-6E8A-4147-A177-3AD203B41FA5}">
                          <a16:colId xmlns:a16="http://schemas.microsoft.com/office/drawing/2014/main" val="2616537543"/>
                        </a:ext>
                      </a:extLst>
                    </a:gridCol>
                  </a:tblGrid>
                  <a:tr h="99752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Number of sides of polygon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Name of polygon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Sum of internal angles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944979459"/>
                      </a:ext>
                    </a:extLst>
                  </a:tr>
                  <a:tr h="7231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3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Triangle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200248" t="-139831" r="-743" b="-10339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63954637"/>
                      </a:ext>
                    </a:extLst>
                  </a:tr>
                  <a:tr h="7231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4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Quadrilateral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200248" t="-237815" r="-743" b="-252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943410336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1690360"/>
              </p:ext>
            </p:extLst>
          </p:nvPr>
        </p:nvGraphicFramePr>
        <p:xfrm>
          <a:off x="710697" y="2956496"/>
          <a:ext cx="7384473" cy="7231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61491">
                  <a:extLst>
                    <a:ext uri="{9D8B030D-6E8A-4147-A177-3AD203B41FA5}">
                      <a16:colId xmlns:a16="http://schemas.microsoft.com/office/drawing/2014/main" val="2024446455"/>
                    </a:ext>
                  </a:extLst>
                </a:gridCol>
                <a:gridCol w="2461491">
                  <a:extLst>
                    <a:ext uri="{9D8B030D-6E8A-4147-A177-3AD203B41FA5}">
                      <a16:colId xmlns:a16="http://schemas.microsoft.com/office/drawing/2014/main" val="2870082006"/>
                    </a:ext>
                  </a:extLst>
                </a:gridCol>
                <a:gridCol w="2461491">
                  <a:extLst>
                    <a:ext uri="{9D8B030D-6E8A-4147-A177-3AD203B41FA5}">
                      <a16:colId xmlns:a16="http://schemas.microsoft.com/office/drawing/2014/main" val="4290743050"/>
                    </a:ext>
                  </a:extLst>
                </a:gridCol>
              </a:tblGrid>
              <a:tr h="72317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57998304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6208571"/>
              </p:ext>
            </p:extLst>
          </p:nvPr>
        </p:nvGraphicFramePr>
        <p:xfrm>
          <a:off x="710696" y="2956496"/>
          <a:ext cx="7384473" cy="7231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61491">
                  <a:extLst>
                    <a:ext uri="{9D8B030D-6E8A-4147-A177-3AD203B41FA5}">
                      <a16:colId xmlns:a16="http://schemas.microsoft.com/office/drawing/2014/main" val="2024446455"/>
                    </a:ext>
                  </a:extLst>
                </a:gridCol>
                <a:gridCol w="2461491">
                  <a:extLst>
                    <a:ext uri="{9D8B030D-6E8A-4147-A177-3AD203B41FA5}">
                      <a16:colId xmlns:a16="http://schemas.microsoft.com/office/drawing/2014/main" val="2870082006"/>
                    </a:ext>
                  </a:extLst>
                </a:gridCol>
                <a:gridCol w="2461491">
                  <a:extLst>
                    <a:ext uri="{9D8B030D-6E8A-4147-A177-3AD203B41FA5}">
                      <a16:colId xmlns:a16="http://schemas.microsoft.com/office/drawing/2014/main" val="4290743050"/>
                    </a:ext>
                  </a:extLst>
                </a:gridCol>
              </a:tblGrid>
              <a:tr h="72317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Pentagon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57998304"/>
                  </a:ext>
                </a:extLst>
              </a:tr>
            </a:tbl>
          </a:graphicData>
        </a:graphic>
      </p:graphicFrame>
      <p:sp>
        <p:nvSpPr>
          <p:cNvPr id="6" name="Regular Pentagon 5"/>
          <p:cNvSpPr/>
          <p:nvPr/>
        </p:nvSpPr>
        <p:spPr>
          <a:xfrm>
            <a:off x="1320298" y="4267203"/>
            <a:ext cx="1731818" cy="1649350"/>
          </a:xfrm>
          <a:prstGeom prst="pentagon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7" name="Regular Pentagon 6"/>
          <p:cNvSpPr/>
          <p:nvPr/>
        </p:nvSpPr>
        <p:spPr>
          <a:xfrm rot="2118956">
            <a:off x="3807190" y="4267202"/>
            <a:ext cx="1731818" cy="1649350"/>
          </a:xfrm>
          <a:prstGeom prst="pentagon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8" name="Pentagon 7"/>
          <p:cNvSpPr/>
          <p:nvPr/>
        </p:nvSpPr>
        <p:spPr>
          <a:xfrm rot="5400000">
            <a:off x="6280227" y="4389648"/>
            <a:ext cx="1551708" cy="1524000"/>
          </a:xfrm>
          <a:prstGeom prst="homePlat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93320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94230718"/>
                  </p:ext>
                </p:extLst>
              </p:nvPr>
            </p:nvGraphicFramePr>
            <p:xfrm>
              <a:off x="667512" y="1628511"/>
              <a:ext cx="7384473" cy="316704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461491">
                      <a:extLst>
                        <a:ext uri="{9D8B030D-6E8A-4147-A177-3AD203B41FA5}">
                          <a16:colId xmlns:a16="http://schemas.microsoft.com/office/drawing/2014/main" val="4106861294"/>
                        </a:ext>
                      </a:extLst>
                    </a:gridCol>
                    <a:gridCol w="2461491">
                      <a:extLst>
                        <a:ext uri="{9D8B030D-6E8A-4147-A177-3AD203B41FA5}">
                          <a16:colId xmlns:a16="http://schemas.microsoft.com/office/drawing/2014/main" val="1881851909"/>
                        </a:ext>
                      </a:extLst>
                    </a:gridCol>
                    <a:gridCol w="2461491">
                      <a:extLst>
                        <a:ext uri="{9D8B030D-6E8A-4147-A177-3AD203B41FA5}">
                          <a16:colId xmlns:a16="http://schemas.microsoft.com/office/drawing/2014/main" val="2616537543"/>
                        </a:ext>
                      </a:extLst>
                    </a:gridCol>
                  </a:tblGrid>
                  <a:tr h="99752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Number of sides of polygon</a:t>
                          </a: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Name of polygon</a:t>
                          </a: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Sum of internal angles</a:t>
                          </a: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944979459"/>
                      </a:ext>
                    </a:extLst>
                  </a:tr>
                  <a:tr h="7231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3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Triangle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180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°</m:t>
                              </m:r>
                            </m:oMath>
                          </a14:m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663954637"/>
                      </a:ext>
                    </a:extLst>
                  </a:tr>
                  <a:tr h="7231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4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Quadrilateral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360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°</m:t>
                              </m:r>
                            </m:oMath>
                          </a14:m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943410336"/>
                      </a:ext>
                    </a:extLst>
                  </a:tr>
                  <a:tr h="7231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Pentagon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885272550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94230718"/>
                  </p:ext>
                </p:extLst>
              </p:nvPr>
            </p:nvGraphicFramePr>
            <p:xfrm>
              <a:off x="667512" y="1628511"/>
              <a:ext cx="7384473" cy="316704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461491">
                      <a:extLst>
                        <a:ext uri="{9D8B030D-6E8A-4147-A177-3AD203B41FA5}">
                          <a16:colId xmlns:a16="http://schemas.microsoft.com/office/drawing/2014/main" val="4106861294"/>
                        </a:ext>
                      </a:extLst>
                    </a:gridCol>
                    <a:gridCol w="2461491">
                      <a:extLst>
                        <a:ext uri="{9D8B030D-6E8A-4147-A177-3AD203B41FA5}">
                          <a16:colId xmlns:a16="http://schemas.microsoft.com/office/drawing/2014/main" val="1881851909"/>
                        </a:ext>
                      </a:extLst>
                    </a:gridCol>
                    <a:gridCol w="2461491">
                      <a:extLst>
                        <a:ext uri="{9D8B030D-6E8A-4147-A177-3AD203B41FA5}">
                          <a16:colId xmlns:a16="http://schemas.microsoft.com/office/drawing/2014/main" val="2616537543"/>
                        </a:ext>
                      </a:extLst>
                    </a:gridCol>
                  </a:tblGrid>
                  <a:tr h="99752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Number of sides of polygon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Name of polygon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Sum of internal angles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944979459"/>
                      </a:ext>
                    </a:extLst>
                  </a:tr>
                  <a:tr h="7231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3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Triangle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200248" t="-138655" r="-495" b="-20084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63954637"/>
                      </a:ext>
                    </a:extLst>
                  </a:tr>
                  <a:tr h="7231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4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Quadrilateral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200248" t="-240678" r="-495" b="-10254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943410336"/>
                      </a:ext>
                    </a:extLst>
                  </a:tr>
                  <a:tr h="7231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5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Pentagon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885272550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4" name="TextBox 3"/>
          <p:cNvSpPr txBox="1"/>
          <p:nvPr/>
        </p:nvSpPr>
        <p:spPr>
          <a:xfrm>
            <a:off x="1284039" y="5047560"/>
            <a:ext cx="61514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do you predict will be the sum of the internal angles of a pentagon? Why?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71956" y="458081"/>
            <a:ext cx="747045" cy="7470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674800" y="60077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2404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261" b="96196" l="2809" r="9887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89862" y="3469976"/>
            <a:ext cx="2688431" cy="277905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261" b="96196" l="2809" r="9887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0800000">
            <a:off x="3017571" y="3433737"/>
            <a:ext cx="2688431" cy="277905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3559854" y="3570763"/>
                <a:ext cx="69272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45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9854" y="3570763"/>
                <a:ext cx="692728" cy="523220"/>
              </a:xfrm>
              <a:prstGeom prst="rect">
                <a:avLst/>
              </a:prstGeom>
              <a:blipFill>
                <a:blip r:embed="rId7"/>
                <a:stretch>
                  <a:fillRect l="-18421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076619" y="4087091"/>
                <a:ext cx="69272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45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6619" y="4087091"/>
                <a:ext cx="692728" cy="523220"/>
              </a:xfrm>
              <a:prstGeom prst="rect">
                <a:avLst/>
              </a:prstGeom>
              <a:blipFill>
                <a:blip r:embed="rId8"/>
                <a:stretch>
                  <a:fillRect l="-1858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424134" y="5525169"/>
                <a:ext cx="69272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45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24134" y="5525169"/>
                <a:ext cx="692728" cy="523220"/>
              </a:xfrm>
              <a:prstGeom prst="rect">
                <a:avLst/>
              </a:prstGeom>
              <a:blipFill>
                <a:blip r:embed="rId9"/>
                <a:stretch>
                  <a:fillRect l="-1858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901792" y="4949280"/>
                <a:ext cx="69272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45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1792" y="4949280"/>
                <a:ext cx="692728" cy="523220"/>
              </a:xfrm>
              <a:prstGeom prst="rect">
                <a:avLst/>
              </a:prstGeom>
              <a:blipFill>
                <a:blip r:embed="rId10"/>
                <a:stretch>
                  <a:fillRect l="-1754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4756643" y="5227320"/>
                <a:ext cx="69272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90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6643" y="5227320"/>
                <a:ext cx="692728" cy="523220"/>
              </a:xfrm>
              <a:prstGeom prst="rect">
                <a:avLst/>
              </a:prstGeom>
              <a:blipFill>
                <a:blip r:embed="rId11"/>
                <a:stretch>
                  <a:fillRect l="-17544" t="-11765" b="-329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0" name="Table 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764047495"/>
                  </p:ext>
                </p:extLst>
              </p:nvPr>
            </p:nvGraphicFramePr>
            <p:xfrm>
              <a:off x="667512" y="334776"/>
              <a:ext cx="7384473" cy="17207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461491">
                      <a:extLst>
                        <a:ext uri="{9D8B030D-6E8A-4147-A177-3AD203B41FA5}">
                          <a16:colId xmlns:a16="http://schemas.microsoft.com/office/drawing/2014/main" val="4106861294"/>
                        </a:ext>
                      </a:extLst>
                    </a:gridCol>
                    <a:gridCol w="2461491">
                      <a:extLst>
                        <a:ext uri="{9D8B030D-6E8A-4147-A177-3AD203B41FA5}">
                          <a16:colId xmlns:a16="http://schemas.microsoft.com/office/drawing/2014/main" val="1881851909"/>
                        </a:ext>
                      </a:extLst>
                    </a:gridCol>
                    <a:gridCol w="2461491">
                      <a:extLst>
                        <a:ext uri="{9D8B030D-6E8A-4147-A177-3AD203B41FA5}">
                          <a16:colId xmlns:a16="http://schemas.microsoft.com/office/drawing/2014/main" val="2616537543"/>
                        </a:ext>
                      </a:extLst>
                    </a:gridCol>
                  </a:tblGrid>
                  <a:tr h="99752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Number of sides of polygon</a:t>
                          </a: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Name of polygon</a:t>
                          </a: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Sum of internal angles</a:t>
                          </a: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944979459"/>
                      </a:ext>
                    </a:extLst>
                  </a:tr>
                  <a:tr h="7231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3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Triangle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180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°</m:t>
                              </m:r>
                            </m:oMath>
                          </a14:m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66395463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0" name="Table 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764047495"/>
                  </p:ext>
                </p:extLst>
              </p:nvPr>
            </p:nvGraphicFramePr>
            <p:xfrm>
              <a:off x="667512" y="334776"/>
              <a:ext cx="7384473" cy="17207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461491">
                      <a:extLst>
                        <a:ext uri="{9D8B030D-6E8A-4147-A177-3AD203B41FA5}">
                          <a16:colId xmlns:a16="http://schemas.microsoft.com/office/drawing/2014/main" val="4106861294"/>
                        </a:ext>
                      </a:extLst>
                    </a:gridCol>
                    <a:gridCol w="2461491">
                      <a:extLst>
                        <a:ext uri="{9D8B030D-6E8A-4147-A177-3AD203B41FA5}">
                          <a16:colId xmlns:a16="http://schemas.microsoft.com/office/drawing/2014/main" val="1881851909"/>
                        </a:ext>
                      </a:extLst>
                    </a:gridCol>
                    <a:gridCol w="2461491">
                      <a:extLst>
                        <a:ext uri="{9D8B030D-6E8A-4147-A177-3AD203B41FA5}">
                          <a16:colId xmlns:a16="http://schemas.microsoft.com/office/drawing/2014/main" val="2616537543"/>
                        </a:ext>
                      </a:extLst>
                    </a:gridCol>
                  </a:tblGrid>
                  <a:tr h="99752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Number of sides of polygon</a:t>
                          </a: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Name of polygon</a:t>
                          </a: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Sum of internal angles</a:t>
                          </a: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944979459"/>
                      </a:ext>
                    </a:extLst>
                  </a:tr>
                  <a:tr h="7231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3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Triangle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12"/>
                          <a:stretch>
                            <a:fillRect l="-200248" t="-139496" r="-495" b="-168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63954637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1" name="Table 10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5370900"/>
                  </p:ext>
                </p:extLst>
              </p:nvPr>
            </p:nvGraphicFramePr>
            <p:xfrm>
              <a:off x="667512" y="2057724"/>
              <a:ext cx="7384473" cy="72317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461491">
                      <a:extLst>
                        <a:ext uri="{9D8B030D-6E8A-4147-A177-3AD203B41FA5}">
                          <a16:colId xmlns:a16="http://schemas.microsoft.com/office/drawing/2014/main" val="3814293404"/>
                        </a:ext>
                      </a:extLst>
                    </a:gridCol>
                    <a:gridCol w="2461491">
                      <a:extLst>
                        <a:ext uri="{9D8B030D-6E8A-4147-A177-3AD203B41FA5}">
                          <a16:colId xmlns:a16="http://schemas.microsoft.com/office/drawing/2014/main" val="2365429896"/>
                        </a:ext>
                      </a:extLst>
                    </a:gridCol>
                    <a:gridCol w="2461491">
                      <a:extLst>
                        <a:ext uri="{9D8B030D-6E8A-4147-A177-3AD203B41FA5}">
                          <a16:colId xmlns:a16="http://schemas.microsoft.com/office/drawing/2014/main" val="2872295402"/>
                        </a:ext>
                      </a:extLst>
                    </a:gridCol>
                  </a:tblGrid>
                  <a:tr h="7231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4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Quadrilateral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360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°</m:t>
                              </m:r>
                            </m:oMath>
                          </a14:m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04736360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1" name="Table 10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5370900"/>
                  </p:ext>
                </p:extLst>
              </p:nvPr>
            </p:nvGraphicFramePr>
            <p:xfrm>
              <a:off x="667512" y="2057724"/>
              <a:ext cx="7384473" cy="72317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461491">
                      <a:extLst>
                        <a:ext uri="{9D8B030D-6E8A-4147-A177-3AD203B41FA5}">
                          <a16:colId xmlns:a16="http://schemas.microsoft.com/office/drawing/2014/main" val="3814293404"/>
                        </a:ext>
                      </a:extLst>
                    </a:gridCol>
                    <a:gridCol w="2461491">
                      <a:extLst>
                        <a:ext uri="{9D8B030D-6E8A-4147-A177-3AD203B41FA5}">
                          <a16:colId xmlns:a16="http://schemas.microsoft.com/office/drawing/2014/main" val="2365429896"/>
                        </a:ext>
                      </a:extLst>
                    </a:gridCol>
                    <a:gridCol w="2461491">
                      <a:extLst>
                        <a:ext uri="{9D8B030D-6E8A-4147-A177-3AD203B41FA5}">
                          <a16:colId xmlns:a16="http://schemas.microsoft.com/office/drawing/2014/main" val="2872295402"/>
                        </a:ext>
                      </a:extLst>
                    </a:gridCol>
                  </a:tblGrid>
                  <a:tr h="7231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4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Quadrilateral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13"/>
                          <a:stretch>
                            <a:fillRect l="-200248" t="-833" r="-495" b="-16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04736360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398897" y="5335563"/>
                <a:ext cx="69272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90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98897" y="5335563"/>
                <a:ext cx="692728" cy="523220"/>
              </a:xfrm>
              <a:prstGeom prst="rect">
                <a:avLst/>
              </a:prstGeom>
              <a:blipFill>
                <a:blip r:embed="rId14"/>
                <a:stretch>
                  <a:fillRect l="-1858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4610857" y="3762865"/>
                <a:ext cx="69272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90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0857" y="3762865"/>
                <a:ext cx="692728" cy="523220"/>
              </a:xfrm>
              <a:prstGeom prst="rect">
                <a:avLst/>
              </a:prstGeom>
              <a:blipFill>
                <a:blip r:embed="rId15"/>
                <a:stretch>
                  <a:fillRect l="-1754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3343478" y="3799561"/>
                <a:ext cx="69272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90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3478" y="3799561"/>
                <a:ext cx="692728" cy="523220"/>
              </a:xfrm>
              <a:prstGeom prst="rect">
                <a:avLst/>
              </a:prstGeom>
              <a:blipFill>
                <a:blip r:embed="rId16"/>
                <a:stretch>
                  <a:fillRect l="-1754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ectangle 15"/>
          <p:cNvSpPr/>
          <p:nvPr/>
        </p:nvSpPr>
        <p:spPr>
          <a:xfrm>
            <a:off x="3088816" y="3588570"/>
            <a:ext cx="2507999" cy="2507999"/>
          </a:xfrm>
          <a:prstGeom prst="rect">
            <a:avLst/>
          </a:prstGeom>
          <a:solidFill>
            <a:schemeClr val="bg1"/>
          </a:solidFill>
          <a:ln w="38100">
            <a:solidFill>
              <a:srgbClr val="6096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74682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7" grpId="0"/>
      <p:bldP spid="8" grpId="0"/>
      <p:bldP spid="8" grpId="1"/>
      <p:bldP spid="9" grpId="0"/>
      <p:bldP spid="13" grpId="0"/>
      <p:bldP spid="15" grpId="0"/>
      <p:bldP spid="16" grpId="0" animBg="1"/>
      <p:bldP spid="16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gular Pentagon 2"/>
          <p:cNvSpPr/>
          <p:nvPr/>
        </p:nvSpPr>
        <p:spPr>
          <a:xfrm>
            <a:off x="1391751" y="3544810"/>
            <a:ext cx="2840616" cy="2544130"/>
          </a:xfrm>
          <a:prstGeom prst="pentagon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67677904"/>
                  </p:ext>
                </p:extLst>
              </p:nvPr>
            </p:nvGraphicFramePr>
            <p:xfrm>
              <a:off x="667512" y="332610"/>
              <a:ext cx="7384473" cy="316704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461491">
                      <a:extLst>
                        <a:ext uri="{9D8B030D-6E8A-4147-A177-3AD203B41FA5}">
                          <a16:colId xmlns:a16="http://schemas.microsoft.com/office/drawing/2014/main" val="4106861294"/>
                        </a:ext>
                      </a:extLst>
                    </a:gridCol>
                    <a:gridCol w="2461491">
                      <a:extLst>
                        <a:ext uri="{9D8B030D-6E8A-4147-A177-3AD203B41FA5}">
                          <a16:colId xmlns:a16="http://schemas.microsoft.com/office/drawing/2014/main" val="1881851909"/>
                        </a:ext>
                      </a:extLst>
                    </a:gridCol>
                    <a:gridCol w="2461491">
                      <a:extLst>
                        <a:ext uri="{9D8B030D-6E8A-4147-A177-3AD203B41FA5}">
                          <a16:colId xmlns:a16="http://schemas.microsoft.com/office/drawing/2014/main" val="2616537543"/>
                        </a:ext>
                      </a:extLst>
                    </a:gridCol>
                  </a:tblGrid>
                  <a:tr h="99752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Number of sides of polygon</a:t>
                          </a: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Name of polygon</a:t>
                          </a: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Sum of internal angles</a:t>
                          </a: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944979459"/>
                      </a:ext>
                    </a:extLst>
                  </a:tr>
                  <a:tr h="7231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3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Triangle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180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°</m:t>
                              </m:r>
                            </m:oMath>
                          </a14:m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663954637"/>
                      </a:ext>
                    </a:extLst>
                  </a:tr>
                  <a:tr h="7231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4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Quadrilateral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360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°</m:t>
                              </m:r>
                            </m:oMath>
                          </a14:m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943410336"/>
                      </a:ext>
                    </a:extLst>
                  </a:tr>
                  <a:tr h="7231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Pentagon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885272550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67677904"/>
                  </p:ext>
                </p:extLst>
              </p:nvPr>
            </p:nvGraphicFramePr>
            <p:xfrm>
              <a:off x="667512" y="332610"/>
              <a:ext cx="7384473" cy="316704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461491">
                      <a:extLst>
                        <a:ext uri="{9D8B030D-6E8A-4147-A177-3AD203B41FA5}">
                          <a16:colId xmlns:a16="http://schemas.microsoft.com/office/drawing/2014/main" val="4106861294"/>
                        </a:ext>
                      </a:extLst>
                    </a:gridCol>
                    <a:gridCol w="2461491">
                      <a:extLst>
                        <a:ext uri="{9D8B030D-6E8A-4147-A177-3AD203B41FA5}">
                          <a16:colId xmlns:a16="http://schemas.microsoft.com/office/drawing/2014/main" val="1881851909"/>
                        </a:ext>
                      </a:extLst>
                    </a:gridCol>
                    <a:gridCol w="2461491">
                      <a:extLst>
                        <a:ext uri="{9D8B030D-6E8A-4147-A177-3AD203B41FA5}">
                          <a16:colId xmlns:a16="http://schemas.microsoft.com/office/drawing/2014/main" val="2616537543"/>
                        </a:ext>
                      </a:extLst>
                    </a:gridCol>
                  </a:tblGrid>
                  <a:tr h="99752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Number of sides of polygon</a:t>
                          </a: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Name of polygon</a:t>
                          </a: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Sum of internal angles</a:t>
                          </a: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944979459"/>
                      </a:ext>
                    </a:extLst>
                  </a:tr>
                  <a:tr h="7231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3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Triangle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200248" t="-138655" r="-495" b="-20168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63954637"/>
                      </a:ext>
                    </a:extLst>
                  </a:tr>
                  <a:tr h="7231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4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Quadrilateral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200248" t="-238655" r="-495" b="-10168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943410336"/>
                      </a:ext>
                    </a:extLst>
                  </a:tr>
                  <a:tr h="7231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Pentagon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885272550"/>
                      </a:ext>
                    </a:extLst>
                  </a:tr>
                </a:tbl>
              </a:graphicData>
            </a:graphic>
          </p:graphicFrame>
        </mc:Fallback>
      </mc:AlternateContent>
      <p:cxnSp>
        <p:nvCxnSpPr>
          <p:cNvPr id="5" name="Straight Connector 4"/>
          <p:cNvCxnSpPr>
            <a:stCxn id="3" idx="0"/>
            <a:endCxn id="3" idx="2"/>
          </p:cNvCxnSpPr>
          <p:nvPr/>
        </p:nvCxnSpPr>
        <p:spPr>
          <a:xfrm flipH="1">
            <a:off x="1934262" y="3544810"/>
            <a:ext cx="877797" cy="2544124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>
            <a:stCxn id="3" idx="0"/>
            <a:endCxn id="3" idx="4"/>
          </p:cNvCxnSpPr>
          <p:nvPr/>
        </p:nvCxnSpPr>
        <p:spPr>
          <a:xfrm>
            <a:off x="2812059" y="3544810"/>
            <a:ext cx="877797" cy="2544124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056908" y="4114800"/>
            <a:ext cx="3851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 triangles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553080" y="5041798"/>
                <a:ext cx="385156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180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540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3080" y="5041798"/>
                <a:ext cx="3851564" cy="523220"/>
              </a:xfrm>
              <a:prstGeom prst="rect">
                <a:avLst/>
              </a:prstGeom>
              <a:blipFill>
                <a:blip r:embed="rId6"/>
                <a:stretch>
                  <a:fillRect l="-3323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09436726"/>
                  </p:ext>
                </p:extLst>
              </p:nvPr>
            </p:nvGraphicFramePr>
            <p:xfrm>
              <a:off x="667512" y="2776484"/>
              <a:ext cx="7384473" cy="72317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461491">
                      <a:extLst>
                        <a:ext uri="{9D8B030D-6E8A-4147-A177-3AD203B41FA5}">
                          <a16:colId xmlns:a16="http://schemas.microsoft.com/office/drawing/2014/main" val="2983873807"/>
                        </a:ext>
                      </a:extLst>
                    </a:gridCol>
                    <a:gridCol w="2461491">
                      <a:extLst>
                        <a:ext uri="{9D8B030D-6E8A-4147-A177-3AD203B41FA5}">
                          <a16:colId xmlns:a16="http://schemas.microsoft.com/office/drawing/2014/main" val="1492338677"/>
                        </a:ext>
                      </a:extLst>
                    </a:gridCol>
                    <a:gridCol w="2461491">
                      <a:extLst>
                        <a:ext uri="{9D8B030D-6E8A-4147-A177-3AD203B41FA5}">
                          <a16:colId xmlns:a16="http://schemas.microsoft.com/office/drawing/2014/main" val="2836689622"/>
                        </a:ext>
                      </a:extLst>
                    </a:gridCol>
                  </a:tblGrid>
                  <a:tr h="723174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540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°</m:t>
                              </m:r>
                            </m:oMath>
                          </a14:m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749701370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09436726"/>
                  </p:ext>
                </p:extLst>
              </p:nvPr>
            </p:nvGraphicFramePr>
            <p:xfrm>
              <a:off x="667512" y="2776484"/>
              <a:ext cx="7384473" cy="72317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461491">
                      <a:extLst>
                        <a:ext uri="{9D8B030D-6E8A-4147-A177-3AD203B41FA5}">
                          <a16:colId xmlns:a16="http://schemas.microsoft.com/office/drawing/2014/main" val="2983873807"/>
                        </a:ext>
                      </a:extLst>
                    </a:gridCol>
                    <a:gridCol w="2461491">
                      <a:extLst>
                        <a:ext uri="{9D8B030D-6E8A-4147-A177-3AD203B41FA5}">
                          <a16:colId xmlns:a16="http://schemas.microsoft.com/office/drawing/2014/main" val="1492338677"/>
                        </a:ext>
                      </a:extLst>
                    </a:gridCol>
                    <a:gridCol w="2461491">
                      <a:extLst>
                        <a:ext uri="{9D8B030D-6E8A-4147-A177-3AD203B41FA5}">
                          <a16:colId xmlns:a16="http://schemas.microsoft.com/office/drawing/2014/main" val="2836689622"/>
                        </a:ext>
                      </a:extLst>
                    </a:gridCol>
                  </a:tblGrid>
                  <a:tr h="723174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7"/>
                          <a:stretch>
                            <a:fillRect l="-200248" t="-833" r="-495" b="-16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749701370"/>
                      </a:ext>
                    </a:extLst>
                  </a:tr>
                </a:tbl>
              </a:graphicData>
            </a:graphic>
          </p:graphicFrame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60983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gular Pentagon 2"/>
          <p:cNvSpPr/>
          <p:nvPr/>
        </p:nvSpPr>
        <p:spPr>
          <a:xfrm>
            <a:off x="1039091" y="379349"/>
            <a:ext cx="3020291" cy="2876468"/>
          </a:xfrm>
          <a:prstGeom prst="pentagon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4" name="Straight Connector 3"/>
          <p:cNvCxnSpPr>
            <a:stCxn id="3" idx="0"/>
            <a:endCxn id="3" idx="2"/>
          </p:cNvCxnSpPr>
          <p:nvPr/>
        </p:nvCxnSpPr>
        <p:spPr>
          <a:xfrm flipH="1">
            <a:off x="1615917" y="379349"/>
            <a:ext cx="933320" cy="2876461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>
            <a:stCxn id="3" idx="4"/>
            <a:endCxn id="3" idx="0"/>
          </p:cNvCxnSpPr>
          <p:nvPr/>
        </p:nvCxnSpPr>
        <p:spPr>
          <a:xfrm flipH="1" flipV="1">
            <a:off x="2549237" y="379349"/>
            <a:ext cx="933319" cy="2876461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>
            <a:stCxn id="3" idx="2"/>
            <a:endCxn id="3" idx="5"/>
          </p:cNvCxnSpPr>
          <p:nvPr/>
        </p:nvCxnSpPr>
        <p:spPr>
          <a:xfrm flipV="1">
            <a:off x="1615917" y="1478059"/>
            <a:ext cx="2443462" cy="1777751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8483" y="3418221"/>
            <a:ext cx="1656995" cy="23411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ounded Rectangular Callout 7"/>
              <p:cNvSpPr/>
              <p:nvPr/>
            </p:nvSpPr>
            <p:spPr>
              <a:xfrm>
                <a:off x="782781" y="3829158"/>
                <a:ext cx="4109733" cy="1580283"/>
              </a:xfrm>
              <a:prstGeom prst="wedgeRoundRectCallout">
                <a:avLst>
                  <a:gd name="adj1" fmla="val 75245"/>
                  <a:gd name="adj2" fmla="val 6986"/>
                  <a:gd name="adj3" fmla="val 16667"/>
                </a:avLst>
              </a:prstGeom>
              <a:solidFill>
                <a:schemeClr val="bg1"/>
              </a:solidFill>
              <a:ln w="3810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</a:rPr>
                  <a:t>I can split the pentagon into 5 triangles, so it must be 180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5</a:t>
                </a:r>
              </a:p>
            </p:txBody>
          </p:sp>
        </mc:Choice>
        <mc:Fallback xmlns="">
          <p:sp>
            <p:nvSpPr>
              <p:cNvPr id="8" name="Rounded Rectangular Callout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2781" y="3829158"/>
                <a:ext cx="4109733" cy="1580283"/>
              </a:xfrm>
              <a:prstGeom prst="wedgeRoundRectCallout">
                <a:avLst>
                  <a:gd name="adj1" fmla="val 75245"/>
                  <a:gd name="adj2" fmla="val 6986"/>
                  <a:gd name="adj3" fmla="val 16667"/>
                </a:avLst>
              </a:prstGeom>
              <a:blipFill>
                <a:blip r:embed="rId6"/>
                <a:stretch>
                  <a:fillRect b="-3396"/>
                </a:stretch>
              </a:blipFill>
              <a:ln w="38100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5915888" y="4943880"/>
            <a:ext cx="22998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Whitney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85018" y="5475132"/>
            <a:ext cx="50394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Do you agree with Whitney?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71956" y="458081"/>
            <a:ext cx="747045" cy="74704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674800" y="60077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99286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gular Pentagon 27"/>
          <p:cNvSpPr/>
          <p:nvPr/>
        </p:nvSpPr>
        <p:spPr>
          <a:xfrm>
            <a:off x="2568157" y="517894"/>
            <a:ext cx="3020291" cy="2876468"/>
          </a:xfrm>
          <a:prstGeom prst="pentagon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29" name="Straight Connector 28"/>
          <p:cNvCxnSpPr>
            <a:stCxn id="28" idx="0"/>
            <a:endCxn id="28" idx="2"/>
          </p:cNvCxnSpPr>
          <p:nvPr/>
        </p:nvCxnSpPr>
        <p:spPr>
          <a:xfrm flipH="1">
            <a:off x="3144983" y="517894"/>
            <a:ext cx="933320" cy="2876461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28" idx="4"/>
            <a:endCxn id="28" idx="0"/>
          </p:cNvCxnSpPr>
          <p:nvPr/>
        </p:nvCxnSpPr>
        <p:spPr>
          <a:xfrm flipH="1" flipV="1">
            <a:off x="4078303" y="517894"/>
            <a:ext cx="933319" cy="2876461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stCxn id="28" idx="2"/>
            <a:endCxn id="28" idx="5"/>
          </p:cNvCxnSpPr>
          <p:nvPr/>
        </p:nvCxnSpPr>
        <p:spPr>
          <a:xfrm flipV="1">
            <a:off x="3144983" y="1616604"/>
            <a:ext cx="2443462" cy="1777751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gular Pentagon 31"/>
          <p:cNvSpPr/>
          <p:nvPr/>
        </p:nvSpPr>
        <p:spPr>
          <a:xfrm>
            <a:off x="2568157" y="517894"/>
            <a:ext cx="3020291" cy="2876468"/>
          </a:xfrm>
          <a:prstGeom prst="pentagon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grpSp>
        <p:nvGrpSpPr>
          <p:cNvPr id="33" name="Group 32"/>
          <p:cNvGrpSpPr/>
          <p:nvPr/>
        </p:nvGrpSpPr>
        <p:grpSpPr>
          <a:xfrm rot="4197571">
            <a:off x="1650231" y="729251"/>
            <a:ext cx="1805540" cy="1805540"/>
            <a:chOff x="-12615" y="-469817"/>
            <a:chExt cx="1805540" cy="1805540"/>
          </a:xfrm>
        </p:grpSpPr>
        <p:cxnSp>
          <p:nvCxnSpPr>
            <p:cNvPr id="34" name="Straight Arrow Connector 33"/>
            <p:cNvCxnSpPr/>
            <p:nvPr/>
          </p:nvCxnSpPr>
          <p:spPr>
            <a:xfrm>
              <a:off x="862859" y="432953"/>
              <a:ext cx="744680" cy="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Rectangle 34"/>
            <p:cNvSpPr/>
            <p:nvPr/>
          </p:nvSpPr>
          <p:spPr>
            <a:xfrm>
              <a:off x="-12615" y="-469817"/>
              <a:ext cx="1805540" cy="18055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2242212" y="2495116"/>
            <a:ext cx="1805540" cy="1805540"/>
            <a:chOff x="-12615" y="-469817"/>
            <a:chExt cx="1805540" cy="1805540"/>
          </a:xfrm>
        </p:grpSpPr>
        <p:cxnSp>
          <p:nvCxnSpPr>
            <p:cNvPr id="37" name="Straight Arrow Connector 36"/>
            <p:cNvCxnSpPr/>
            <p:nvPr/>
          </p:nvCxnSpPr>
          <p:spPr>
            <a:xfrm>
              <a:off x="862859" y="432953"/>
              <a:ext cx="744680" cy="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Rectangle 37"/>
            <p:cNvSpPr/>
            <p:nvPr/>
          </p:nvSpPr>
          <p:spPr>
            <a:xfrm>
              <a:off x="-12615" y="-469817"/>
              <a:ext cx="1805540" cy="18055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grpSp>
        <p:nvGrpSpPr>
          <p:cNvPr id="39" name="Group 38"/>
          <p:cNvGrpSpPr/>
          <p:nvPr/>
        </p:nvGrpSpPr>
        <p:grpSpPr>
          <a:xfrm rot="17273825">
            <a:off x="4122706" y="2490096"/>
            <a:ext cx="1805540" cy="1805540"/>
            <a:chOff x="-12615" y="-469817"/>
            <a:chExt cx="1805540" cy="1805540"/>
          </a:xfrm>
        </p:grpSpPr>
        <p:cxnSp>
          <p:nvCxnSpPr>
            <p:cNvPr id="40" name="Straight Arrow Connector 39"/>
            <p:cNvCxnSpPr/>
            <p:nvPr/>
          </p:nvCxnSpPr>
          <p:spPr>
            <a:xfrm>
              <a:off x="862859" y="432953"/>
              <a:ext cx="744680" cy="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Rectangle 40"/>
            <p:cNvSpPr/>
            <p:nvPr/>
          </p:nvSpPr>
          <p:spPr>
            <a:xfrm>
              <a:off x="-12615" y="-469817"/>
              <a:ext cx="1805540" cy="18055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grpSp>
        <p:nvGrpSpPr>
          <p:cNvPr id="42" name="Group 41"/>
          <p:cNvGrpSpPr/>
          <p:nvPr/>
        </p:nvGrpSpPr>
        <p:grpSpPr>
          <a:xfrm rot="12981030">
            <a:off x="4685678" y="713834"/>
            <a:ext cx="1805540" cy="1805540"/>
            <a:chOff x="-12615" y="-469817"/>
            <a:chExt cx="1805540" cy="1805540"/>
          </a:xfrm>
        </p:grpSpPr>
        <p:cxnSp>
          <p:nvCxnSpPr>
            <p:cNvPr id="43" name="Straight Arrow Connector 42"/>
            <p:cNvCxnSpPr/>
            <p:nvPr/>
          </p:nvCxnSpPr>
          <p:spPr>
            <a:xfrm>
              <a:off x="862859" y="432953"/>
              <a:ext cx="744680" cy="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Rectangle 43"/>
            <p:cNvSpPr/>
            <p:nvPr/>
          </p:nvSpPr>
          <p:spPr>
            <a:xfrm>
              <a:off x="-12615" y="-469817"/>
              <a:ext cx="1805540" cy="18055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grpSp>
        <p:nvGrpSpPr>
          <p:cNvPr id="45" name="Group 44"/>
          <p:cNvGrpSpPr/>
          <p:nvPr/>
        </p:nvGrpSpPr>
        <p:grpSpPr>
          <a:xfrm rot="8636645">
            <a:off x="3181761" y="-377865"/>
            <a:ext cx="1805540" cy="1805540"/>
            <a:chOff x="-12615" y="-469817"/>
            <a:chExt cx="1805540" cy="1805540"/>
          </a:xfrm>
        </p:grpSpPr>
        <p:cxnSp>
          <p:nvCxnSpPr>
            <p:cNvPr id="46" name="Straight Arrow Connector 45"/>
            <p:cNvCxnSpPr/>
            <p:nvPr/>
          </p:nvCxnSpPr>
          <p:spPr>
            <a:xfrm>
              <a:off x="862859" y="432953"/>
              <a:ext cx="744680" cy="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Rectangle 46"/>
            <p:cNvSpPr/>
            <p:nvPr/>
          </p:nvSpPr>
          <p:spPr>
            <a:xfrm>
              <a:off x="-12615" y="-469817"/>
              <a:ext cx="1805540" cy="18055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cxnSp>
        <p:nvCxnSpPr>
          <p:cNvPr id="48" name="Straight Arrow Connector 47"/>
          <p:cNvCxnSpPr/>
          <p:nvPr/>
        </p:nvCxnSpPr>
        <p:spPr>
          <a:xfrm flipH="1" flipV="1">
            <a:off x="4815432" y="2455556"/>
            <a:ext cx="1607127" cy="229855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Oval 48"/>
          <p:cNvSpPr/>
          <p:nvPr/>
        </p:nvSpPr>
        <p:spPr>
          <a:xfrm>
            <a:off x="4455617" y="2106459"/>
            <a:ext cx="399020" cy="39902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0" name="TextBox 49"/>
          <p:cNvSpPr txBox="1"/>
          <p:nvPr/>
        </p:nvSpPr>
        <p:spPr>
          <a:xfrm>
            <a:off x="5138004" y="4679273"/>
            <a:ext cx="27016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These angles are extra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8677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6480000">
                                      <p:cBhvr>
                                        <p:cTn id="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6480000">
                                      <p:cBhvr>
                                        <p:cTn id="2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6480000">
                                      <p:cBhvr>
                                        <p:cTn id="2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6480000">
                                      <p:cBhvr>
                                        <p:cTn id="2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6480000">
                                      <p:cBhvr>
                                        <p:cTn id="3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6480000">
                                      <p:cBhvr>
                                        <p:cTn id="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6480000">
                                      <p:cBhvr>
                                        <p:cTn id="9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6480000">
                                      <p:cBhvr>
                                        <p:cTn id="10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6480000">
                                      <p:cBhvr>
                                        <p:cTn id="10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6480000">
                                      <p:cBhvr>
                                        <p:cTn id="10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49" grpId="0" animBg="1"/>
      <p:bldP spid="49" grpId="1" animBg="1"/>
      <p:bldP spid="50" grpId="0"/>
      <p:bldP spid="50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Hexagon 26"/>
          <p:cNvSpPr/>
          <p:nvPr/>
        </p:nvSpPr>
        <p:spPr>
          <a:xfrm>
            <a:off x="2581932" y="1399309"/>
            <a:ext cx="3342826" cy="2881746"/>
          </a:xfrm>
          <a:prstGeom prst="hexagon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8" name="TextBox 27"/>
          <p:cNvSpPr txBox="1"/>
          <p:nvPr/>
        </p:nvSpPr>
        <p:spPr>
          <a:xfrm>
            <a:off x="1115290" y="4890654"/>
            <a:ext cx="627610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can we split the hexagon into triangles </a:t>
            </a:r>
            <a:r>
              <a:rPr lang="en-GB" sz="2800" b="1" dirty="0"/>
              <a:t>without </a:t>
            </a:r>
            <a:r>
              <a:rPr lang="en-GB" sz="2800" dirty="0"/>
              <a:t>overlapping any lines?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1956" y="458081"/>
            <a:ext cx="747045" cy="747045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5674800" y="60077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5800816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exagon 2"/>
          <p:cNvSpPr/>
          <p:nvPr/>
        </p:nvSpPr>
        <p:spPr>
          <a:xfrm>
            <a:off x="1085641" y="512618"/>
            <a:ext cx="2394620" cy="2064327"/>
          </a:xfrm>
          <a:prstGeom prst="hexagon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4" name="Hexagon 3"/>
          <p:cNvSpPr/>
          <p:nvPr/>
        </p:nvSpPr>
        <p:spPr>
          <a:xfrm>
            <a:off x="5034186" y="512617"/>
            <a:ext cx="2394620" cy="2064327"/>
          </a:xfrm>
          <a:prstGeom prst="hexagon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" name="Hexagon 4"/>
          <p:cNvSpPr/>
          <p:nvPr/>
        </p:nvSpPr>
        <p:spPr>
          <a:xfrm>
            <a:off x="1085641" y="3671454"/>
            <a:ext cx="2394620" cy="2064327"/>
          </a:xfrm>
          <a:prstGeom prst="hexagon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6" name="Hexagon 5"/>
          <p:cNvSpPr/>
          <p:nvPr/>
        </p:nvSpPr>
        <p:spPr>
          <a:xfrm>
            <a:off x="5034186" y="3671454"/>
            <a:ext cx="2394620" cy="2064327"/>
          </a:xfrm>
          <a:prstGeom prst="hexagon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7" name="Straight Connector 6"/>
          <p:cNvCxnSpPr>
            <a:stCxn id="3" idx="4"/>
            <a:endCxn id="3" idx="2"/>
          </p:cNvCxnSpPr>
          <p:nvPr/>
        </p:nvCxnSpPr>
        <p:spPr>
          <a:xfrm>
            <a:off x="1601723" y="512618"/>
            <a:ext cx="0" cy="2064327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>
            <a:stCxn id="3" idx="4"/>
            <a:endCxn id="3" idx="1"/>
          </p:cNvCxnSpPr>
          <p:nvPr/>
        </p:nvCxnSpPr>
        <p:spPr>
          <a:xfrm>
            <a:off x="1601723" y="512618"/>
            <a:ext cx="1362456" cy="2064327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>
            <a:stCxn id="3" idx="1"/>
            <a:endCxn id="3" idx="5"/>
          </p:cNvCxnSpPr>
          <p:nvPr/>
        </p:nvCxnSpPr>
        <p:spPr>
          <a:xfrm flipV="1">
            <a:off x="2964179" y="512618"/>
            <a:ext cx="0" cy="2064327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>
            <a:stCxn id="4" idx="3"/>
            <a:endCxn id="4" idx="0"/>
          </p:cNvCxnSpPr>
          <p:nvPr/>
        </p:nvCxnSpPr>
        <p:spPr>
          <a:xfrm>
            <a:off x="5034186" y="1544781"/>
            <a:ext cx="239462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>
            <a:stCxn id="4" idx="2"/>
            <a:endCxn id="4" idx="5"/>
          </p:cNvCxnSpPr>
          <p:nvPr/>
        </p:nvCxnSpPr>
        <p:spPr>
          <a:xfrm flipV="1">
            <a:off x="5550268" y="512617"/>
            <a:ext cx="1362456" cy="2064327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>
            <a:stCxn id="4" idx="4"/>
            <a:endCxn id="4" idx="1"/>
          </p:cNvCxnSpPr>
          <p:nvPr/>
        </p:nvCxnSpPr>
        <p:spPr>
          <a:xfrm>
            <a:off x="5550268" y="512617"/>
            <a:ext cx="1362456" cy="2064327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>
            <a:stCxn id="5" idx="4"/>
            <a:endCxn id="5" idx="0"/>
          </p:cNvCxnSpPr>
          <p:nvPr/>
        </p:nvCxnSpPr>
        <p:spPr>
          <a:xfrm>
            <a:off x="1601723" y="3671454"/>
            <a:ext cx="1878538" cy="1032164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stCxn id="5" idx="0"/>
          </p:cNvCxnSpPr>
          <p:nvPr/>
        </p:nvCxnSpPr>
        <p:spPr>
          <a:xfrm flipH="1" flipV="1">
            <a:off x="1085641" y="4703617"/>
            <a:ext cx="2394620" cy="1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stCxn id="5" idx="1"/>
            <a:endCxn id="5" idx="3"/>
          </p:cNvCxnSpPr>
          <p:nvPr/>
        </p:nvCxnSpPr>
        <p:spPr>
          <a:xfrm flipH="1" flipV="1">
            <a:off x="1085641" y="4703618"/>
            <a:ext cx="1878538" cy="1032163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stCxn id="6" idx="1"/>
            <a:endCxn id="6" idx="5"/>
          </p:cNvCxnSpPr>
          <p:nvPr/>
        </p:nvCxnSpPr>
        <p:spPr>
          <a:xfrm flipV="1">
            <a:off x="6912724" y="3671454"/>
            <a:ext cx="0" cy="2064327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>
            <a:stCxn id="6" idx="3"/>
            <a:endCxn id="6" idx="5"/>
          </p:cNvCxnSpPr>
          <p:nvPr/>
        </p:nvCxnSpPr>
        <p:spPr>
          <a:xfrm flipV="1">
            <a:off x="5034186" y="3671454"/>
            <a:ext cx="1878538" cy="1032164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stCxn id="6" idx="3"/>
            <a:endCxn id="6" idx="1"/>
          </p:cNvCxnSpPr>
          <p:nvPr/>
        </p:nvCxnSpPr>
        <p:spPr>
          <a:xfrm>
            <a:off x="5034186" y="4703618"/>
            <a:ext cx="1878538" cy="1032163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ross 18">
            <a:extLst>
              <a:ext uri="{FF2B5EF4-FFF2-40B4-BE49-F238E27FC236}">
                <a16:creationId xmlns:a16="http://schemas.microsoft.com/office/drawing/2014/main" id="{0908C2E7-A2DD-6945-A90F-5284A7CEA7B3}"/>
              </a:ext>
            </a:extLst>
          </p:cNvPr>
          <p:cNvSpPr/>
          <p:nvPr/>
        </p:nvSpPr>
        <p:spPr>
          <a:xfrm rot="2694387">
            <a:off x="7308239" y="2314062"/>
            <a:ext cx="525764" cy="525764"/>
          </a:xfrm>
          <a:prstGeom prst="plus">
            <a:avLst>
              <a:gd name="adj" fmla="val 4217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0" name="L-shape 19">
            <a:extLst>
              <a:ext uri="{FF2B5EF4-FFF2-40B4-BE49-F238E27FC236}">
                <a16:creationId xmlns:a16="http://schemas.microsoft.com/office/drawing/2014/main" id="{95BB5639-1D29-204D-871A-4C814C3ECD33}"/>
              </a:ext>
            </a:extLst>
          </p:cNvPr>
          <p:cNvSpPr/>
          <p:nvPr/>
        </p:nvSpPr>
        <p:spPr>
          <a:xfrm rot="18704927">
            <a:off x="3209772" y="2331264"/>
            <a:ext cx="445821" cy="255884"/>
          </a:xfrm>
          <a:prstGeom prst="corner">
            <a:avLst>
              <a:gd name="adj1" fmla="val 35492"/>
              <a:gd name="adj2" fmla="val 38537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1" name="L-shape 19">
            <a:extLst>
              <a:ext uri="{FF2B5EF4-FFF2-40B4-BE49-F238E27FC236}">
                <a16:creationId xmlns:a16="http://schemas.microsoft.com/office/drawing/2014/main" id="{95BB5639-1D29-204D-871A-4C814C3ECD33}"/>
              </a:ext>
            </a:extLst>
          </p:cNvPr>
          <p:cNvSpPr/>
          <p:nvPr/>
        </p:nvSpPr>
        <p:spPr>
          <a:xfrm rot="18704927">
            <a:off x="3271509" y="5356339"/>
            <a:ext cx="445821" cy="255884"/>
          </a:xfrm>
          <a:prstGeom prst="corner">
            <a:avLst>
              <a:gd name="adj1" fmla="val 35492"/>
              <a:gd name="adj2" fmla="val 38537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2" name="L-shape 19">
            <a:extLst>
              <a:ext uri="{FF2B5EF4-FFF2-40B4-BE49-F238E27FC236}">
                <a16:creationId xmlns:a16="http://schemas.microsoft.com/office/drawing/2014/main" id="{95BB5639-1D29-204D-871A-4C814C3ECD33}"/>
              </a:ext>
            </a:extLst>
          </p:cNvPr>
          <p:cNvSpPr/>
          <p:nvPr/>
        </p:nvSpPr>
        <p:spPr>
          <a:xfrm rot="18704927">
            <a:off x="7348211" y="5343257"/>
            <a:ext cx="445821" cy="255884"/>
          </a:xfrm>
          <a:prstGeom prst="corner">
            <a:avLst>
              <a:gd name="adj1" fmla="val 35492"/>
              <a:gd name="adj2" fmla="val 38537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23" name="Straight Arrow Connector 22"/>
          <p:cNvCxnSpPr/>
          <p:nvPr/>
        </p:nvCxnSpPr>
        <p:spPr>
          <a:xfrm flipV="1">
            <a:off x="5034186" y="1607125"/>
            <a:ext cx="1089523" cy="67887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042101" y="2205173"/>
            <a:ext cx="2050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Overlap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250046" y="2886624"/>
            <a:ext cx="6260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A hexagon can be divided into 4 triangles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2199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4" grpId="0"/>
      <p:bldP spid="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04590929"/>
                  </p:ext>
                </p:extLst>
              </p:nvPr>
            </p:nvGraphicFramePr>
            <p:xfrm>
              <a:off x="808552" y="1169677"/>
              <a:ext cx="7384473" cy="316704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461491">
                      <a:extLst>
                        <a:ext uri="{9D8B030D-6E8A-4147-A177-3AD203B41FA5}">
                          <a16:colId xmlns:a16="http://schemas.microsoft.com/office/drawing/2014/main" val="4106861294"/>
                        </a:ext>
                      </a:extLst>
                    </a:gridCol>
                    <a:gridCol w="2461491">
                      <a:extLst>
                        <a:ext uri="{9D8B030D-6E8A-4147-A177-3AD203B41FA5}">
                          <a16:colId xmlns:a16="http://schemas.microsoft.com/office/drawing/2014/main" val="1881851909"/>
                        </a:ext>
                      </a:extLst>
                    </a:gridCol>
                    <a:gridCol w="2461491">
                      <a:extLst>
                        <a:ext uri="{9D8B030D-6E8A-4147-A177-3AD203B41FA5}">
                          <a16:colId xmlns:a16="http://schemas.microsoft.com/office/drawing/2014/main" val="2616537543"/>
                        </a:ext>
                      </a:extLst>
                    </a:gridCol>
                  </a:tblGrid>
                  <a:tr h="99752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Number of sides of polygon</a:t>
                          </a: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Name of polygon</a:t>
                          </a: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Sum of internal angles</a:t>
                          </a: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944979459"/>
                      </a:ext>
                    </a:extLst>
                  </a:tr>
                  <a:tr h="7231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3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Triangle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180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°</m:t>
                              </m:r>
                            </m:oMath>
                          </a14:m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663954637"/>
                      </a:ext>
                    </a:extLst>
                  </a:tr>
                  <a:tr h="7231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4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Quadrilateral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360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°</m:t>
                              </m:r>
                            </m:oMath>
                          </a14:m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943410336"/>
                      </a:ext>
                    </a:extLst>
                  </a:tr>
                  <a:tr h="7231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Pentagon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540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°</m:t>
                              </m:r>
                            </m:oMath>
                          </a14:m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885272550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04590929"/>
                  </p:ext>
                </p:extLst>
              </p:nvPr>
            </p:nvGraphicFramePr>
            <p:xfrm>
              <a:off x="808552" y="1169677"/>
              <a:ext cx="7384473" cy="316704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461491">
                      <a:extLst>
                        <a:ext uri="{9D8B030D-6E8A-4147-A177-3AD203B41FA5}">
                          <a16:colId xmlns:a16="http://schemas.microsoft.com/office/drawing/2014/main" val="4106861294"/>
                        </a:ext>
                      </a:extLst>
                    </a:gridCol>
                    <a:gridCol w="2461491">
                      <a:extLst>
                        <a:ext uri="{9D8B030D-6E8A-4147-A177-3AD203B41FA5}">
                          <a16:colId xmlns:a16="http://schemas.microsoft.com/office/drawing/2014/main" val="1881851909"/>
                        </a:ext>
                      </a:extLst>
                    </a:gridCol>
                    <a:gridCol w="2461491">
                      <a:extLst>
                        <a:ext uri="{9D8B030D-6E8A-4147-A177-3AD203B41FA5}">
                          <a16:colId xmlns:a16="http://schemas.microsoft.com/office/drawing/2014/main" val="2616537543"/>
                        </a:ext>
                      </a:extLst>
                    </a:gridCol>
                  </a:tblGrid>
                  <a:tr h="99752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Number of sides of polygon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Name of polygon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Sum of internal angles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944979459"/>
                      </a:ext>
                    </a:extLst>
                  </a:tr>
                  <a:tr h="7231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3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Triangle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200495" t="-138655" r="-495" b="-20168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63954637"/>
                      </a:ext>
                    </a:extLst>
                  </a:tr>
                  <a:tr h="7231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4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Quadrilateral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200495" t="-238655" r="-495" b="-10168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943410336"/>
                      </a:ext>
                    </a:extLst>
                  </a:tr>
                  <a:tr h="7231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5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Pentagon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200495" t="-338655" r="-495" b="-168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885272550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00165825"/>
                  </p:ext>
                </p:extLst>
              </p:nvPr>
            </p:nvGraphicFramePr>
            <p:xfrm>
              <a:off x="808553" y="1179000"/>
              <a:ext cx="7384472" cy="4081416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846118">
                      <a:extLst>
                        <a:ext uri="{9D8B030D-6E8A-4147-A177-3AD203B41FA5}">
                          <a16:colId xmlns:a16="http://schemas.microsoft.com/office/drawing/2014/main" val="4106861294"/>
                        </a:ext>
                      </a:extLst>
                    </a:gridCol>
                    <a:gridCol w="1846118">
                      <a:extLst>
                        <a:ext uri="{9D8B030D-6E8A-4147-A177-3AD203B41FA5}">
                          <a16:colId xmlns:a16="http://schemas.microsoft.com/office/drawing/2014/main" val="1881851909"/>
                        </a:ext>
                      </a:extLst>
                    </a:gridCol>
                    <a:gridCol w="1846118">
                      <a:extLst>
                        <a:ext uri="{9D8B030D-6E8A-4147-A177-3AD203B41FA5}">
                          <a16:colId xmlns:a16="http://schemas.microsoft.com/office/drawing/2014/main" val="2440513864"/>
                        </a:ext>
                      </a:extLst>
                    </a:gridCol>
                    <a:gridCol w="1846118">
                      <a:extLst>
                        <a:ext uri="{9D8B030D-6E8A-4147-A177-3AD203B41FA5}">
                          <a16:colId xmlns:a16="http://schemas.microsoft.com/office/drawing/2014/main" val="2616537543"/>
                        </a:ext>
                      </a:extLst>
                    </a:gridCol>
                  </a:tblGrid>
                  <a:tr h="99752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Number of sides of polygon</a:t>
                          </a: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Name of polygon</a:t>
                          </a: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Number of triangles</a:t>
                          </a: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Sum of internal angles</a:t>
                          </a: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944979459"/>
                      </a:ext>
                    </a:extLst>
                  </a:tr>
                  <a:tr h="7231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3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Triangle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1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180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°</m:t>
                              </m:r>
                            </m:oMath>
                          </a14:m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663954637"/>
                      </a:ext>
                    </a:extLst>
                  </a:tr>
                  <a:tr h="7231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4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Quadrilateral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2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360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°</m:t>
                              </m:r>
                            </m:oMath>
                          </a14:m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943410336"/>
                      </a:ext>
                    </a:extLst>
                  </a:tr>
                  <a:tr h="7231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Pentagon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3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540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°</m:t>
                              </m:r>
                            </m:oMath>
                          </a14:m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885272550"/>
                      </a:ext>
                    </a:extLst>
                  </a:tr>
                  <a:tr h="7231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6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Hexagon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4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>
                              <a:latin typeface="+mn-lt"/>
                            </a:rPr>
                            <a:t>720</a:t>
                          </a:r>
                          <a14:m>
                            <m:oMath xmlns:m="http://schemas.openxmlformats.org/officeDocument/2006/math">
                              <m:r>
                                <a:rPr lang="en-GB" sz="24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°</m:t>
                              </m:r>
                            </m:oMath>
                          </a14:m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81612193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00165825"/>
                  </p:ext>
                </p:extLst>
              </p:nvPr>
            </p:nvGraphicFramePr>
            <p:xfrm>
              <a:off x="808553" y="1179000"/>
              <a:ext cx="7384472" cy="4081416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846118">
                      <a:extLst>
                        <a:ext uri="{9D8B030D-6E8A-4147-A177-3AD203B41FA5}">
                          <a16:colId xmlns:a16="http://schemas.microsoft.com/office/drawing/2014/main" val="4106861294"/>
                        </a:ext>
                      </a:extLst>
                    </a:gridCol>
                    <a:gridCol w="1846118">
                      <a:extLst>
                        <a:ext uri="{9D8B030D-6E8A-4147-A177-3AD203B41FA5}">
                          <a16:colId xmlns:a16="http://schemas.microsoft.com/office/drawing/2014/main" val="1881851909"/>
                        </a:ext>
                      </a:extLst>
                    </a:gridCol>
                    <a:gridCol w="1846118">
                      <a:extLst>
                        <a:ext uri="{9D8B030D-6E8A-4147-A177-3AD203B41FA5}">
                          <a16:colId xmlns:a16="http://schemas.microsoft.com/office/drawing/2014/main" val="2440513864"/>
                        </a:ext>
                      </a:extLst>
                    </a:gridCol>
                    <a:gridCol w="1846118">
                      <a:extLst>
                        <a:ext uri="{9D8B030D-6E8A-4147-A177-3AD203B41FA5}">
                          <a16:colId xmlns:a16="http://schemas.microsoft.com/office/drawing/2014/main" val="2616537543"/>
                        </a:ext>
                      </a:extLst>
                    </a:gridCol>
                  </a:tblGrid>
                  <a:tr h="11887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Number of sides of polygon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Name of polygon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Number of triangles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Sum of internal angles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944979459"/>
                      </a:ext>
                    </a:extLst>
                  </a:tr>
                  <a:tr h="7231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3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Triangle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1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300660" t="-170588" r="-660" b="-30168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63954637"/>
                      </a:ext>
                    </a:extLst>
                  </a:tr>
                  <a:tr h="7231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4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Quadrilateral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2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300660" t="-270588" r="-660" b="-20168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943410336"/>
                      </a:ext>
                    </a:extLst>
                  </a:tr>
                  <a:tr h="7231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5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Pentagon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3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300660" t="-373729" r="-660" b="-10339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885272550"/>
                      </a:ext>
                    </a:extLst>
                  </a:tr>
                  <a:tr h="7231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6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Hexagon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 smtClean="0">
                              <a:latin typeface="+mn-lt"/>
                            </a:rPr>
                            <a:t>4</a:t>
                          </a:r>
                          <a:endParaRPr lang="en-GB" sz="2400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6"/>
                          <a:stretch>
                            <a:fillRect l="-300660" t="-469748" r="-660" b="-252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816121937"/>
                      </a:ext>
                    </a:extLst>
                  </a:tr>
                </a:tbl>
              </a:graphicData>
            </a:graphic>
          </p:graphicFrame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658329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decagon 1">
            <a:extLst>
              <a:ext uri="{FF2B5EF4-FFF2-40B4-BE49-F238E27FC236}">
                <a16:creationId xmlns:a16="http://schemas.microsoft.com/office/drawing/2014/main" id="{7B1322F5-6774-47C0-991F-E74B723DC13C}"/>
              </a:ext>
            </a:extLst>
          </p:cNvPr>
          <p:cNvSpPr/>
          <p:nvPr/>
        </p:nvSpPr>
        <p:spPr>
          <a:xfrm>
            <a:off x="2825044" y="1032935"/>
            <a:ext cx="3234266" cy="3234266"/>
          </a:xfrm>
          <a:prstGeom prst="dodecagon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E4D54F9-97D2-4870-8617-9CB066A24525}"/>
              </a:ext>
            </a:extLst>
          </p:cNvPr>
          <p:cNvSpPr txBox="1"/>
          <p:nvPr/>
        </p:nvSpPr>
        <p:spPr>
          <a:xfrm>
            <a:off x="1018623" y="764314"/>
            <a:ext cx="20575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Dodecagon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EA40E4-5637-4D4B-B4F1-2E13B1E298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8222" y="3656342"/>
            <a:ext cx="1771912" cy="1570474"/>
          </a:xfrm>
          <a:prstGeom prst="rect">
            <a:avLst/>
          </a:prstGeom>
        </p:spPr>
      </p:pic>
      <p:sp>
        <p:nvSpPr>
          <p:cNvPr id="6" name="Rounded Rectangular Callout 7">
            <a:extLst>
              <a:ext uri="{FF2B5EF4-FFF2-40B4-BE49-F238E27FC236}">
                <a16:creationId xmlns:a16="http://schemas.microsoft.com/office/drawing/2014/main" id="{9671764B-A9A3-4ADB-BD87-E3C929EEEA35}"/>
              </a:ext>
            </a:extLst>
          </p:cNvPr>
          <p:cNvSpPr/>
          <p:nvPr/>
        </p:nvSpPr>
        <p:spPr>
          <a:xfrm>
            <a:off x="1100668" y="4441579"/>
            <a:ext cx="5157802" cy="1070219"/>
          </a:xfrm>
          <a:prstGeom prst="wedgeRoundRectCallout">
            <a:avLst>
              <a:gd name="adj1" fmla="val 55984"/>
              <a:gd name="adj2" fmla="val -26768"/>
              <a:gd name="adj3" fmla="val 16667"/>
            </a:avLst>
          </a:prstGeom>
          <a:solidFill>
            <a:schemeClr val="bg1"/>
          </a:solidFill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 think it is going to be tricky splitting this into triangles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C5FF101-5F0F-41FB-9591-C33BB59BBD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1956" y="458081"/>
            <a:ext cx="747045" cy="74704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39804F5-F266-4AD1-8DD6-5AED86EEC729}"/>
              </a:ext>
            </a:extLst>
          </p:cNvPr>
          <p:cNvSpPr txBox="1"/>
          <p:nvPr/>
        </p:nvSpPr>
        <p:spPr>
          <a:xfrm>
            <a:off x="5674800" y="60077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FDC5E792-604A-4606-8012-874B0065ADF3}"/>
              </a:ext>
            </a:extLst>
          </p:cNvPr>
          <p:cNvSpPr/>
          <p:nvPr/>
        </p:nvSpPr>
        <p:spPr>
          <a:xfrm>
            <a:off x="3149602" y="1377246"/>
            <a:ext cx="197556" cy="197556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E06DDC5-5992-4F96-A68F-F71DA5E07518}"/>
              </a:ext>
            </a:extLst>
          </p:cNvPr>
          <p:cNvCxnSpPr>
            <a:stCxn id="2" idx="9"/>
            <a:endCxn id="2" idx="7"/>
          </p:cNvCxnSpPr>
          <p:nvPr/>
        </p:nvCxnSpPr>
        <p:spPr>
          <a:xfrm flipH="1">
            <a:off x="2825044" y="1466267"/>
            <a:ext cx="433332" cy="1617133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2C3CBD8-F9D5-471F-B0F0-4952764B4C41}"/>
              </a:ext>
            </a:extLst>
          </p:cNvPr>
          <p:cNvCxnSpPr>
            <a:cxnSpLocks/>
            <a:stCxn id="2" idx="9"/>
            <a:endCxn id="2" idx="6"/>
          </p:cNvCxnSpPr>
          <p:nvPr/>
        </p:nvCxnSpPr>
        <p:spPr>
          <a:xfrm>
            <a:off x="3258376" y="1466267"/>
            <a:ext cx="0" cy="236760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315D6A52-564A-4634-B779-FA7A6A3448FD}"/>
              </a:ext>
            </a:extLst>
          </p:cNvPr>
          <p:cNvCxnSpPr>
            <a:cxnSpLocks/>
            <a:stCxn id="2" idx="9"/>
            <a:endCxn id="2" idx="5"/>
          </p:cNvCxnSpPr>
          <p:nvPr/>
        </p:nvCxnSpPr>
        <p:spPr>
          <a:xfrm>
            <a:off x="3258376" y="1466267"/>
            <a:ext cx="750469" cy="2800934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993A70BF-7CA6-4750-A4F9-17F16EDC7D89}"/>
              </a:ext>
            </a:extLst>
          </p:cNvPr>
          <p:cNvCxnSpPr>
            <a:cxnSpLocks/>
            <a:stCxn id="2" idx="9"/>
            <a:endCxn id="2" idx="4"/>
          </p:cNvCxnSpPr>
          <p:nvPr/>
        </p:nvCxnSpPr>
        <p:spPr>
          <a:xfrm>
            <a:off x="3258376" y="1466267"/>
            <a:ext cx="1617133" cy="2800934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18976065-CCF7-4D5E-8517-D3C6B6623020}"/>
              </a:ext>
            </a:extLst>
          </p:cNvPr>
          <p:cNvCxnSpPr>
            <a:cxnSpLocks/>
            <a:stCxn id="2" idx="9"/>
            <a:endCxn id="2" idx="3"/>
          </p:cNvCxnSpPr>
          <p:nvPr/>
        </p:nvCxnSpPr>
        <p:spPr>
          <a:xfrm>
            <a:off x="3258376" y="1466267"/>
            <a:ext cx="2367602" cy="236760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23215B20-02E7-44A4-AB4D-27E5F6369BC6}"/>
              </a:ext>
            </a:extLst>
          </p:cNvPr>
          <p:cNvCxnSpPr>
            <a:cxnSpLocks/>
            <a:stCxn id="2" idx="9"/>
            <a:endCxn id="2" idx="2"/>
          </p:cNvCxnSpPr>
          <p:nvPr/>
        </p:nvCxnSpPr>
        <p:spPr>
          <a:xfrm>
            <a:off x="3258376" y="1466267"/>
            <a:ext cx="2800934" cy="1617133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FC188590-B762-4EA8-9989-15050468FFCF}"/>
              </a:ext>
            </a:extLst>
          </p:cNvPr>
          <p:cNvCxnSpPr>
            <a:cxnSpLocks/>
            <a:stCxn id="2" idx="9"/>
            <a:endCxn id="2" idx="1"/>
          </p:cNvCxnSpPr>
          <p:nvPr/>
        </p:nvCxnSpPr>
        <p:spPr>
          <a:xfrm>
            <a:off x="3258376" y="1466267"/>
            <a:ext cx="2800934" cy="750469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DB7CC206-CB9B-44FA-BC0B-8FB17E54234B}"/>
              </a:ext>
            </a:extLst>
          </p:cNvPr>
          <p:cNvCxnSpPr>
            <a:cxnSpLocks/>
            <a:stCxn id="2" idx="9"/>
            <a:endCxn id="2" idx="0"/>
          </p:cNvCxnSpPr>
          <p:nvPr/>
        </p:nvCxnSpPr>
        <p:spPr>
          <a:xfrm>
            <a:off x="3258376" y="1466267"/>
            <a:ext cx="2367602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57BBD2AE-E5C5-4DBD-B756-B5573D6EDC79}"/>
              </a:ext>
            </a:extLst>
          </p:cNvPr>
          <p:cNvCxnSpPr>
            <a:cxnSpLocks/>
            <a:stCxn id="2" idx="9"/>
            <a:endCxn id="2" idx="11"/>
          </p:cNvCxnSpPr>
          <p:nvPr/>
        </p:nvCxnSpPr>
        <p:spPr>
          <a:xfrm flipV="1">
            <a:off x="3258376" y="1032935"/>
            <a:ext cx="1617133" cy="433332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8591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8" grpId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1236384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3327" y="479268"/>
            <a:ext cx="4675909" cy="458931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371109" y="3080098"/>
                <a:ext cx="84512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1109" y="3080098"/>
                <a:ext cx="845127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177637" y="5234841"/>
                <a:ext cx="6096000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The shape is made of regular polygons. Calculate the size of angle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7637" y="5234841"/>
                <a:ext cx="6096000" cy="954107"/>
              </a:xfrm>
              <a:prstGeom prst="rect">
                <a:avLst/>
              </a:prstGeom>
              <a:blipFill>
                <a:blip r:embed="rId6"/>
                <a:stretch>
                  <a:fillRect t="-6410" r="-1000" b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71956" y="458081"/>
            <a:ext cx="747045" cy="74704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674800" y="60077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34152746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5656" y="650875"/>
            <a:ext cx="4675909" cy="458931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2638" y="786116"/>
            <a:ext cx="4432350" cy="445407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88127" y="823770"/>
            <a:ext cx="4460150" cy="441642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514860" y="2425908"/>
                <a:ext cx="127461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90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4860" y="2425908"/>
                <a:ext cx="1274619" cy="523220"/>
              </a:xfrm>
              <a:prstGeom prst="rect">
                <a:avLst/>
              </a:prstGeom>
              <a:blipFill>
                <a:blip r:embed="rId8"/>
                <a:stretch>
                  <a:fillRect l="-10048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610420" y="3905802"/>
                <a:ext cx="3380509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Angles in a triangle sum to 180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0420" y="3905802"/>
                <a:ext cx="3380509" cy="954107"/>
              </a:xfrm>
              <a:prstGeom prst="rect">
                <a:avLst/>
              </a:prstGeom>
              <a:blipFill>
                <a:blip r:embed="rId9"/>
                <a:stretch>
                  <a:fillRect t="-6410" b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467674" y="5076392"/>
                <a:ext cx="3380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180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°÷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60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7674" y="5076392"/>
                <a:ext cx="3380509" cy="523220"/>
              </a:xfrm>
              <a:prstGeom prst="rect">
                <a:avLst/>
              </a:prstGeom>
              <a:blipFill>
                <a:blip r:embed="rId10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" name="Group 8"/>
          <p:cNvGrpSpPr/>
          <p:nvPr/>
        </p:nvGrpSpPr>
        <p:grpSpPr>
          <a:xfrm rot="16200000">
            <a:off x="3463354" y="2248927"/>
            <a:ext cx="1805540" cy="1805540"/>
            <a:chOff x="-12615" y="-469817"/>
            <a:chExt cx="1805540" cy="1805540"/>
          </a:xfrm>
        </p:grpSpPr>
        <p:cxnSp>
          <p:nvCxnSpPr>
            <p:cNvPr id="10" name="Straight Arrow Connector 9"/>
            <p:cNvCxnSpPr/>
            <p:nvPr/>
          </p:nvCxnSpPr>
          <p:spPr>
            <a:xfrm>
              <a:off x="862859" y="432953"/>
              <a:ext cx="744680" cy="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-12615" y="-469817"/>
              <a:ext cx="1805540" cy="18055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383241" y="3210466"/>
                <a:ext cx="127461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60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3241" y="3210466"/>
                <a:ext cx="1274619" cy="523220"/>
              </a:xfrm>
              <a:prstGeom prst="rect">
                <a:avLst/>
              </a:prstGeom>
              <a:blipFill>
                <a:blip r:embed="rId11"/>
                <a:stretch>
                  <a:fillRect l="-10048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4453552" y="2328109"/>
                <a:ext cx="127461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60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3552" y="2328109"/>
                <a:ext cx="1274619" cy="523220"/>
              </a:xfrm>
              <a:prstGeom prst="rect">
                <a:avLst/>
              </a:prstGeom>
              <a:blipFill>
                <a:blip r:embed="rId12"/>
                <a:stretch>
                  <a:fillRect l="-10048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453552" y="3226152"/>
                <a:ext cx="84512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3552" y="3226152"/>
                <a:ext cx="845127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4268122" y="4191233"/>
                <a:ext cx="3380509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Angles around a point sum to 360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8122" y="4191233"/>
                <a:ext cx="3380509" cy="954107"/>
              </a:xfrm>
              <a:prstGeom prst="rect">
                <a:avLst/>
              </a:prstGeom>
              <a:blipFill>
                <a:blip r:embed="rId14"/>
                <a:stretch>
                  <a:fillRect l="-3063" t="-6410" r="-5766" b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2377912" y="5509165"/>
                <a:ext cx="549230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360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800" dirty="0"/>
                  <a:t>90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60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60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)=</m:t>
                    </m:r>
                  </m:oMath>
                </a14:m>
                <a:r>
                  <a:rPr lang="en-GB" sz="2800" dirty="0"/>
                  <a:t> 150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7912" y="5509165"/>
                <a:ext cx="5492302" cy="523220"/>
              </a:xfrm>
              <a:prstGeom prst="rect">
                <a:avLst/>
              </a:prstGeom>
              <a:blipFill>
                <a:blip r:embed="rId1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4660466" y="3272838"/>
                <a:ext cx="114446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150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0466" y="3272838"/>
                <a:ext cx="1144460" cy="523220"/>
              </a:xfrm>
              <a:prstGeom prst="rect">
                <a:avLst/>
              </a:prstGeom>
              <a:blipFill>
                <a:blip r:embed="rId16"/>
                <a:stretch>
                  <a:fillRect l="-11230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76926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9242614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2|4.6|6.5|7.7|5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7.4|2.7|7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8|15.3|2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9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|3.6|8.4|0.9|5.3|4.9|1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1.9|9.6|1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10|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2.8|4.5|2.3|4.5|11.3|2.9|2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9.3|1.8|5.8|2.7|2.4|7.9|2.3|7.9|7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1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1.8|3.7|11.3|7.4|10.7|6.6|4|8.1|3.3|5.1|6.1|15|1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D2A0712-A4A9-4EF4-8CD8-1E22EFD3FE5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cee99ee9-287b-4f9a-957c-ba5ae7375c9a"/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17360</TotalTime>
  <Words>453</Words>
  <Application>Microsoft Office PowerPoint</Application>
  <PresentationFormat>On-screen Show (4:3)</PresentationFormat>
  <Paragraphs>158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20</vt:i4>
      </vt:variant>
    </vt:vector>
  </HeadingPairs>
  <TitlesOfParts>
    <vt:vector size="32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K Wain BTP</cp:lastModifiedBy>
  <cp:revision>465</cp:revision>
  <dcterms:created xsi:type="dcterms:W3CDTF">2019-07-05T11:02:13Z</dcterms:created>
  <dcterms:modified xsi:type="dcterms:W3CDTF">2021-05-27T13:41:15Z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