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0" r:id="rId2"/>
    <p:sldId id="275" r:id="rId3"/>
    <p:sldId id="273" r:id="rId4"/>
    <p:sldId id="276" r:id="rId5"/>
    <p:sldId id="277" r:id="rId6"/>
    <p:sldId id="278" r:id="rId7"/>
    <p:sldId id="256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37" y="0"/>
            <a:ext cx="4489198" cy="1646302"/>
          </a:xfrm>
        </p:spPr>
        <p:txBody>
          <a:bodyPr/>
          <a:lstStyle/>
          <a:p>
            <a:r>
              <a:rPr lang="en-GB" dirty="0" smtClean="0"/>
              <a:t>Tricky Words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1646301"/>
            <a:ext cx="3600450" cy="2409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5477" y="422339"/>
            <a:ext cx="3667125" cy="2447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438" y="3630792"/>
            <a:ext cx="3638550" cy="2381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855" y="4056126"/>
            <a:ext cx="3619500" cy="2447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7474" y="2059903"/>
            <a:ext cx="3629025" cy="23812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439" y="4102988"/>
            <a:ext cx="3667125" cy="2333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5901" y="4278787"/>
            <a:ext cx="3505200" cy="2438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93438" y="336598"/>
            <a:ext cx="3533775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4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Our Set 3 phoneme for today is….</a:t>
            </a:r>
            <a:br>
              <a:rPr lang="en-GB" dirty="0" smtClean="0"/>
            </a:br>
            <a:r>
              <a:rPr lang="en-GB" dirty="0" smtClean="0">
                <a:latin typeface="Comic Sans MS" panose="030F0702030302020204" pitchFamily="66" charset="0"/>
              </a:rPr>
              <a:t>ay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w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Mrs Brokenbrow on Twitter: &quot;Let's revise one of our set 2 sounds “ay - may  I play?” How many words can you spot that have the ay grapheme?  @HollinPrimary @Mrs_Hewitt @MissPoolex… https://t.co/aqDKKlsp8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85" y="1751971"/>
            <a:ext cx="4086225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latin typeface="Comic Sans MS" panose="030F0702030302020204" pitchFamily="66" charset="0"/>
              </a:rPr>
              <a:t>pr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    </a:t>
            </a:r>
            <a:r>
              <a:rPr lang="en-GB" sz="4000" dirty="0" smtClean="0">
                <a:latin typeface="Comic Sans MS" panose="030F0702030302020204" pitchFamily="66" charset="0"/>
              </a:rPr>
              <a:t>pl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  </a:t>
            </a:r>
            <a:r>
              <a:rPr lang="en-GB" sz="4000" dirty="0" smtClean="0"/>
              <a:t>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569088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 smtClean="0"/>
              <a:t>LO: To say the last word in a rhyming couplet. 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Monday 8</a:t>
            </a:r>
            <a:r>
              <a:rPr lang="en-GB" sz="4000" baseline="30000" dirty="0" smtClean="0"/>
              <a:t>th</a:t>
            </a:r>
            <a:r>
              <a:rPr lang="en-GB" sz="4000" dirty="0" smtClean="0"/>
              <a:t> March 2021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Today we will be thinking of rhyming words. For example…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3000" dirty="0" err="1" smtClean="0"/>
              <a:t>Zog</a:t>
            </a:r>
            <a:r>
              <a:rPr lang="en-GB" sz="3000" dirty="0" smtClean="0"/>
              <a:t>, the biggest dragon, was the keenest one by </a:t>
            </a:r>
            <a:r>
              <a:rPr lang="en-GB" sz="3000" dirty="0" smtClean="0">
                <a:solidFill>
                  <a:srgbClr val="0070C0"/>
                </a:solidFill>
              </a:rPr>
              <a:t>far</a:t>
            </a:r>
            <a:r>
              <a:rPr lang="en-GB" sz="3000" dirty="0" smtClean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He tried his hardest every day </a:t>
            </a:r>
            <a:r>
              <a:rPr lang="en-GB" sz="3000" dirty="0" smtClean="0"/>
              <a:t>to win a golden ...  </a:t>
            </a:r>
            <a:endParaRPr lang="en-GB" sz="3000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026434" y="3202912"/>
            <a:ext cx="1005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</a:rPr>
              <a:t>s</a:t>
            </a:r>
            <a:r>
              <a:rPr lang="en-GB" sz="3000" dirty="0" smtClean="0">
                <a:solidFill>
                  <a:srgbClr val="0070C0"/>
                </a:solidFill>
              </a:rPr>
              <a:t>tar</a:t>
            </a:r>
            <a:r>
              <a:rPr lang="en-GB" sz="3000" dirty="0" smtClean="0"/>
              <a:t>.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40011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about this one?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3000" dirty="0" err="1" smtClean="0"/>
              <a:t>Zog</a:t>
            </a:r>
            <a:r>
              <a:rPr lang="en-GB" sz="3000" dirty="0" smtClean="0"/>
              <a:t>, went off to practice, flying fast and </a:t>
            </a:r>
            <a:r>
              <a:rPr lang="en-GB" sz="3000" dirty="0" smtClean="0">
                <a:solidFill>
                  <a:srgbClr val="0070C0"/>
                </a:solidFill>
              </a:rPr>
              <a:t>free</a:t>
            </a:r>
            <a:r>
              <a:rPr lang="en-GB" sz="3000" dirty="0" smtClean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/>
              <a:t>He soared and swooped and looped the loop then crashed into a…</a:t>
            </a:r>
            <a:endParaRPr lang="en-GB" sz="3000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65714" y="3686238"/>
            <a:ext cx="14891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0070C0"/>
                </a:solidFill>
              </a:rPr>
              <a:t>tree</a:t>
            </a:r>
            <a:r>
              <a:rPr lang="en-GB" sz="3000" dirty="0" smtClean="0"/>
              <a:t>.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205053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do you think might rhyme with this?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3000" dirty="0" err="1" smtClean="0"/>
              <a:t>Zog</a:t>
            </a:r>
            <a:r>
              <a:rPr lang="en-GB" sz="3000" dirty="0" smtClean="0"/>
              <a:t>, felt proud and happy and Pearl felt good </a:t>
            </a:r>
            <a:r>
              <a:rPr lang="en-GB" sz="3000" dirty="0" smtClean="0">
                <a:solidFill>
                  <a:schemeClr val="tx1"/>
                </a:solidFill>
              </a:rPr>
              <a:t>as</a:t>
            </a:r>
            <a:r>
              <a:rPr lang="en-GB" sz="3000" dirty="0" smtClean="0">
                <a:solidFill>
                  <a:srgbClr val="0070C0"/>
                </a:solidFill>
              </a:rPr>
              <a:t> well</a:t>
            </a:r>
            <a:r>
              <a:rPr lang="en-GB" sz="3000" dirty="0" smtClean="0"/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/>
              <a:t>She took the dragon’s temperatures, and nursed them when they </a:t>
            </a:r>
            <a:endParaRPr lang="en-GB" sz="3000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486502" y="3686238"/>
            <a:ext cx="14891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0070C0"/>
                </a:solidFill>
              </a:rPr>
              <a:t>fell</a:t>
            </a:r>
            <a:r>
              <a:rPr lang="en-GB" sz="3000" dirty="0" smtClean="0"/>
              <a:t>.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44760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6DC20-3451-4BBF-9998-9BA61F9EC4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2154E4-321A-4632-B6A7-5170C47CB7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43D410-5D6C-4079-BD64-75D4E983AB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65" t="20276" r="18369" b="136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4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E7250-66B4-4D00-8EC2-2AF079F65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6F82-F14B-4930-9032-F4887BF4F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68DA07-801B-486D-A7AF-8A03753F7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ago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know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0419806" y="586086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far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419806" y="619553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936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900A4-6AEE-4B19-9D54-914461744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C0783-117F-4D05-BE5B-6F3C55837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777C12-3FD5-4678-82DA-A7ADEE851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18857" y="9026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fly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918857" y="42493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sky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918857" y="552202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own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918857" y="585669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grown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994469" y="386660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free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994469" y="420127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tree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658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C006B-97CB-45AF-941C-98570B74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51704-E0BD-48CA-9A01-4D6022A86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902D2-3A55-455A-82E1-69E5E4C6F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said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head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0798628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flew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798628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blue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364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07A40-ACCF-462E-B135-04B4EAB3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F37CF-7E32-410C-80F2-D994E0969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29B8BC-05BF-467C-97CF-D8E88126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81498" y="609071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roar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181498" y="642537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implore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114800" y="610087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own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114800" y="643553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grown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569235" y="282157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force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8569235" y="315624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hoarse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764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D13E2-E865-428E-BA72-0E52FD09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52A65-EAB9-4AD7-83FA-DC668B0E1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41FA04-BF4B-4A56-A442-2833CEEEC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luck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suck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1094720" y="538176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flew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1094720" y="571643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blue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4345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337D1-B10D-494E-BC7E-AE76306A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B18B6-B812-45E5-A7B8-2198CAC4D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682FE0-D606-4319-A259-E6A1E967E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10298" y="15266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blow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010298" y="48733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</a:t>
            </a:r>
            <a:r>
              <a:rPr lang="en-GB" dirty="0" smtClean="0"/>
              <a:t>now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101738" y="91298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own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101738" y="124765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grown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0384972" y="76298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might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0384972" y="113231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alight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559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CDF49-EF1D-445E-ADF7-B0E8C322F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C17CE-5BB3-4A9E-BCCD-7EC07C7B7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C7C214-2ABA-4237-A716-460D814D1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41371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41371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wing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1016343" y="537202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flew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1016343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blue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8195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FD77A-0A1A-4A0B-9408-E3C7F5E8A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964F7-0194-4903-B1F5-008A97027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B7905-3AE3-49C5-B1CF-7F9592B0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81943" y="82461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guess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481943" y="115928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princess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951336" y="567203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own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951336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grown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47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ABC99-F1BE-49C5-8BDD-5F4A5740D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56FA6-274E-4145-A6D5-E77029E128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540757-4C48-4C95-BBD2-AE70C9D9D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36869" y="183600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tried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336869" y="217066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cried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969515" y="63995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girl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969515" y="97461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Pearl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516984" y="533446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flew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8516984" y="566912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blue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6643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FDD09-870B-465F-90C5-E163D468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51278-F00A-4C11-A4A9-99F9CFB4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B02A73-C1D2-4AA7-9304-0704D4EEC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566"/>
            <a:ext cx="12192000" cy="68745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far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star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969515" y="207031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well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969515" y="2404981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fell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83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AEFA3-8D75-4BA9-8F67-62B1C00B1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75BE4-2533-42AE-8016-EF98B5853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F2A551-5B3A-4437-BB82-AA068356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69515" y="97353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fight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969515" y="130819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knight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0920549" y="536058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great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20549" y="569525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853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533AD-B214-4BF5-9A41-6E37E15A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DF703-53BF-424F-9770-18743CB10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A0CEAF-713E-43E4-A140-38D044567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59383" y="7576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roared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859383" y="10923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sword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0868297" y="5564778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agog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868297" y="589944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zog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611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514D4-8CBE-4904-BFC8-4DA81E3A4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90549-71D5-4DDC-8BB7-173D87149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C89439-6C32-4315-B22C-23F0B3E3E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6503" y="52251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chumps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76503" y="85718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bumps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676503" y="128272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princess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676503" y="161738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dress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088674" y="588893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088674" y="622360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care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0855234" y="150280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head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0855234" y="48494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said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1094094" y="585427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course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1094094" y="618893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horse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12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8AB3-33F7-4F6B-BB46-4325A947B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89627-E919-43C2-8D68-CC29BF518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BBED89-12EB-46AE-80B4-5B540A74B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97680" y="90267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crew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297680" y="42493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926080" y="137640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career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926080" y="1711069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steer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1016343" y="5706695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1016343" y="6041362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138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2C67D-D1B6-4CFD-B807-E5A820B0B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02EC1F-4D4A-4FDA-BF83-0921E0AA6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3C0C96-8A31-451A-B7DA-711772FCA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9246" y="1214846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flew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129246" y="1549513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blue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621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Well done!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000" dirty="0" smtClean="0"/>
              <a:t>You have been able to say plenty of words that rhyme with others! </a:t>
            </a:r>
          </a:p>
          <a:p>
            <a:endParaRPr lang="en-GB" sz="3000" dirty="0"/>
          </a:p>
          <a:p>
            <a:r>
              <a:rPr lang="en-GB" sz="3000" dirty="0" smtClean="0"/>
              <a:t>Your task is to read </a:t>
            </a:r>
          </a:p>
          <a:p>
            <a:pPr marL="0" indent="0">
              <a:buNone/>
            </a:pPr>
            <a:r>
              <a:rPr lang="en-GB" sz="3000" dirty="0"/>
              <a:t>t</a:t>
            </a:r>
            <a:r>
              <a:rPr lang="en-GB" sz="3000" dirty="0" smtClean="0"/>
              <a:t>he words and match </a:t>
            </a:r>
          </a:p>
          <a:p>
            <a:pPr marL="0" indent="0">
              <a:buNone/>
            </a:pPr>
            <a:r>
              <a:rPr lang="en-GB" sz="3000" dirty="0"/>
              <a:t>t</a:t>
            </a:r>
            <a:r>
              <a:rPr lang="en-GB" sz="3000" dirty="0" smtClean="0"/>
              <a:t>he words that rhyme.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206" y="2844744"/>
            <a:ext cx="6477544" cy="374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70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91</TotalTime>
  <Words>245</Words>
  <Application>Microsoft Office PowerPoint</Application>
  <PresentationFormat>Widescreen</PresentationFormat>
  <Paragraphs>102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Tricky Words </vt:lpstr>
      <vt:lpstr>Our Set 3 phoneme for today is…. ay </vt:lpstr>
      <vt:lpstr>LO: To say the last word in a rhyming couplet.  </vt:lpstr>
      <vt:lpstr>Today we will be thinking of rhyming words. For example…</vt:lpstr>
      <vt:lpstr>How about this one?</vt:lpstr>
      <vt:lpstr>What do you think might rhyme with this?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J Geals BTP</cp:lastModifiedBy>
  <cp:revision>10</cp:revision>
  <dcterms:created xsi:type="dcterms:W3CDTF">2021-03-02T16:55:28Z</dcterms:created>
  <dcterms:modified xsi:type="dcterms:W3CDTF">2021-03-03T21:28:43Z</dcterms:modified>
</cp:coreProperties>
</file>