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72" r:id="rId5"/>
    <p:sldId id="277" r:id="rId6"/>
    <p:sldId id="269" r:id="rId7"/>
    <p:sldId id="279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77" d="100"/>
          <a:sy n="77" d="100"/>
        </p:scale>
        <p:origin x="-438" y="2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03/07/2021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11524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03/07/2021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59337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03/07/2021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11108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03/07/2021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85329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03/07/2021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82503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03/07/2021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05580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03/07/2021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70688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03/07/2021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25259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03/07/2021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62326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03/07/2021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46805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03/07/2021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92936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32000"/>
            <a:lum/>
          </a:blip>
          <a:srcRect/>
          <a:stretch>
            <a:fillRect t="-88000" b="-8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79C18D-CFDF-4476-B344-D55075751708}" type="datetimeFigureOut">
              <a:rPr lang="en-GB" smtClean="0"/>
              <a:t>03/07/2021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05521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0969" y="590843"/>
            <a:ext cx="9144000" cy="4476004"/>
          </a:xfrm>
        </p:spPr>
        <p:txBody>
          <a:bodyPr>
            <a:normAutofit/>
          </a:bodyPr>
          <a:lstStyle/>
          <a:p>
            <a:r>
              <a:rPr lang="en-GB" sz="4500" dirty="0">
                <a:latin typeface="Twinkl Precursive" panose="02000000000000000000" pitchFamily="2" charset="0"/>
              </a:rPr>
              <a:t>LO: To create the necklace commissioned by </a:t>
            </a:r>
            <a:r>
              <a:rPr lang="en-GB" sz="4500" dirty="0" err="1">
                <a:latin typeface="Twinkl Precursive" panose="02000000000000000000" pitchFamily="2" charset="0"/>
              </a:rPr>
              <a:t>Antipholus</a:t>
            </a:r>
            <a:r>
              <a:rPr lang="en-GB" sz="4500" dirty="0">
                <a:latin typeface="Twinkl Precursive" panose="02000000000000000000" pitchFamily="2" charset="0"/>
              </a:rPr>
              <a:t> of Ephesus </a:t>
            </a:r>
            <a:br>
              <a:rPr lang="en-GB" sz="4500" dirty="0">
                <a:latin typeface="Twinkl Precursive" panose="02000000000000000000" pitchFamily="2" charset="0"/>
              </a:rPr>
            </a:br>
            <a:r>
              <a:rPr lang="en-GB" sz="4500" dirty="0">
                <a:latin typeface="Twinkl Precursive" panose="02000000000000000000" pitchFamily="2" charset="0"/>
              </a:rPr>
              <a:t/>
            </a:r>
            <a:br>
              <a:rPr lang="en-GB" sz="4500" dirty="0">
                <a:latin typeface="Twinkl Precursive" panose="02000000000000000000" pitchFamily="2" charset="0"/>
              </a:rPr>
            </a:br>
            <a:r>
              <a:rPr lang="en-GB" sz="4500" dirty="0">
                <a:latin typeface="Twinkl Precursive" panose="02000000000000000000" pitchFamily="2" charset="0"/>
              </a:rPr>
              <a:t>Tuesday 6</a:t>
            </a:r>
            <a:r>
              <a:rPr lang="en-GB" sz="4500" baseline="30000" dirty="0">
                <a:latin typeface="Twinkl Precursive" panose="02000000000000000000" pitchFamily="2" charset="0"/>
              </a:rPr>
              <a:t>th</a:t>
            </a:r>
            <a:r>
              <a:rPr lang="en-GB" sz="4500" dirty="0">
                <a:latin typeface="Twinkl Precursive" panose="02000000000000000000" pitchFamily="2" charset="0"/>
              </a:rPr>
              <a:t> July 2021 </a:t>
            </a:r>
          </a:p>
        </p:txBody>
      </p:sp>
    </p:spTree>
    <p:extLst>
      <p:ext uri="{BB962C8B-B14F-4D97-AF65-F5344CB8AC3E}">
        <p14:creationId xmlns:p14="http://schemas.microsoft.com/office/powerpoint/2010/main" val="9805662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8000"/>
            <a:lum/>
          </a:blip>
          <a:srcRect/>
          <a:stretch>
            <a:fillRect t="-88000" b="-8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Precursive" panose="02000000000000000000" pitchFamily="2" charset="0"/>
              </a:rPr>
              <a:t>Let’s Read some more of the story 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>
                <a:latin typeface="Twinkl Precursive" panose="02000000000000000000" pitchFamily="2" charset="0"/>
              </a:rPr>
              <a:t>Read p. 38 to p.44 </a:t>
            </a:r>
          </a:p>
          <a:p>
            <a:pPr marL="0" indent="0">
              <a:buNone/>
            </a:pPr>
            <a:endParaRPr lang="en-GB" dirty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r>
              <a:rPr lang="en-GB" dirty="0">
                <a:latin typeface="Twinkl Precursive" panose="02000000000000000000" pitchFamily="2" charset="0"/>
              </a:rPr>
              <a:t>On the road, </a:t>
            </a:r>
            <a:r>
              <a:rPr lang="en-GB" dirty="0" err="1">
                <a:latin typeface="Twinkl Precursive" panose="02000000000000000000" pitchFamily="2" charset="0"/>
              </a:rPr>
              <a:t>Antipholus</a:t>
            </a:r>
            <a:r>
              <a:rPr lang="en-GB" dirty="0">
                <a:latin typeface="Twinkl Precursive" panose="02000000000000000000" pitchFamily="2" charset="0"/>
              </a:rPr>
              <a:t> of </a:t>
            </a:r>
            <a:r>
              <a:rPr lang="en-GB" dirty="0" err="1">
                <a:latin typeface="Twinkl Precursive" panose="02000000000000000000" pitchFamily="2" charset="0"/>
              </a:rPr>
              <a:t>Sycaruse</a:t>
            </a:r>
            <a:r>
              <a:rPr lang="en-GB" dirty="0">
                <a:latin typeface="Twinkl Precursive" panose="02000000000000000000" pitchFamily="2" charset="0"/>
              </a:rPr>
              <a:t> was summoned by a goldsmith who gave him a chain. </a:t>
            </a:r>
            <a:r>
              <a:rPr lang="en-GB" dirty="0" err="1">
                <a:latin typeface="Twinkl Precursive" panose="02000000000000000000" pitchFamily="2" charset="0"/>
              </a:rPr>
              <a:t>Antipholus</a:t>
            </a:r>
            <a:r>
              <a:rPr lang="en-GB" dirty="0">
                <a:latin typeface="Twinkl Precursive" panose="02000000000000000000" pitchFamily="2" charset="0"/>
              </a:rPr>
              <a:t> declared that the chain was not his, but the goldsmith insisted that it had been made on his special orders, and leaving the chain in his hand, he left. </a:t>
            </a:r>
          </a:p>
          <a:p>
            <a:pPr marL="0" indent="0">
              <a:buNone/>
            </a:pPr>
            <a:endParaRPr lang="en-GB" dirty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r>
              <a:rPr lang="en-GB" dirty="0" err="1">
                <a:latin typeface="Twinkl Precursive" panose="02000000000000000000" pitchFamily="2" charset="0"/>
              </a:rPr>
              <a:t>Antipholus</a:t>
            </a:r>
            <a:r>
              <a:rPr lang="en-GB" dirty="0">
                <a:latin typeface="Twinkl Precursive" panose="02000000000000000000" pitchFamily="2" charset="0"/>
              </a:rPr>
              <a:t> of Ephesus had ordered it for his wife Adriana… but it had been given to </a:t>
            </a:r>
            <a:r>
              <a:rPr lang="en-GB" dirty="0" err="1">
                <a:latin typeface="Twinkl Precursive" panose="02000000000000000000" pitchFamily="2" charset="0"/>
              </a:rPr>
              <a:t>Antipholus</a:t>
            </a:r>
            <a:r>
              <a:rPr lang="en-GB" dirty="0">
                <a:latin typeface="Twinkl Precursive" panose="02000000000000000000" pitchFamily="2" charset="0"/>
              </a:rPr>
              <a:t> of </a:t>
            </a:r>
            <a:r>
              <a:rPr lang="en-GB" dirty="0" err="1">
                <a:latin typeface="Twinkl Precursive" panose="02000000000000000000" pitchFamily="2" charset="0"/>
              </a:rPr>
              <a:t>Sycaruse</a:t>
            </a:r>
            <a:r>
              <a:rPr lang="en-GB" dirty="0">
                <a:latin typeface="Twinkl Precursive" panose="02000000000000000000" pitchFamily="2" charset="0"/>
              </a:rPr>
              <a:t> instead! </a:t>
            </a:r>
          </a:p>
          <a:p>
            <a:pPr marL="0" indent="0">
              <a:buNone/>
            </a:pPr>
            <a:endParaRPr lang="en-GB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78728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Precursive" panose="02000000000000000000" pitchFamily="2" charset="0"/>
              </a:rPr>
              <a:t>Your Task: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500" dirty="0">
                <a:latin typeface="Twinkl Precursive" panose="02000000000000000000" pitchFamily="2" charset="0"/>
              </a:rPr>
              <a:t>Think about the design that you made yesterday for the necklace. </a:t>
            </a:r>
          </a:p>
          <a:p>
            <a:pPr marL="0" indent="0">
              <a:buNone/>
            </a:pPr>
            <a:endParaRPr lang="en-GB" sz="3500" dirty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r>
              <a:rPr lang="en-GB" sz="3500" dirty="0">
                <a:latin typeface="Twinkl Precursive" panose="02000000000000000000" pitchFamily="2" charset="0"/>
              </a:rPr>
              <a:t>You will be making your necklace using different materials and it will be put on display as part of our Comedy of Errors showcase. </a:t>
            </a:r>
          </a:p>
          <a:p>
            <a:pPr marL="0" indent="0">
              <a:buNone/>
            </a:pPr>
            <a:endParaRPr lang="en-GB" sz="3500" dirty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endParaRPr lang="en-GB" sz="3500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58235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Remember the colours you may wish to paint your pasta.</a:t>
            </a:r>
          </a:p>
        </p:txBody>
      </p:sp>
      <p:pic>
        <p:nvPicPr>
          <p:cNvPr id="1026" name="Picture 2" descr="https://encrypted-tbn0.gstatic.com/images?q=tbn:ANd9GcTdq2aXjQmTOCyhYpbz2jMnsjxJyTOO1DQmqlFeaI-q4erTf9tGhfBym7Qtng&amp;usqp=CA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702" y="2453265"/>
            <a:ext cx="2047875" cy="2047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42521" y="2536104"/>
            <a:ext cx="2543175" cy="180022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79640" y="2364653"/>
            <a:ext cx="2143125" cy="2143125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176048" y="4709720"/>
            <a:ext cx="1697182" cy="55399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Twinkl Precursive" panose="02000000000000000000" pitchFamily="2" charset="0"/>
              </a:rPr>
              <a:t>gold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665517" y="4627747"/>
            <a:ext cx="1697182" cy="55399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Twinkl Precursive" panose="02000000000000000000" pitchFamily="2" charset="0"/>
              </a:rPr>
              <a:t>silver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202610" y="4696102"/>
            <a:ext cx="2756335" cy="55399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Twinkl Precursive" panose="02000000000000000000" pitchFamily="2" charset="0"/>
              </a:rPr>
              <a:t>rose gold</a:t>
            </a:r>
          </a:p>
        </p:txBody>
      </p:sp>
    </p:spTree>
    <p:extLst>
      <p:ext uri="{BB962C8B-B14F-4D97-AF65-F5344CB8AC3E}">
        <p14:creationId xmlns:p14="http://schemas.microsoft.com/office/powerpoint/2010/main" val="3784615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Don’t forget to think about attaching some gems.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73859" y="3448957"/>
            <a:ext cx="1697182" cy="55399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Twinkl Precursive" panose="02000000000000000000" pitchFamily="2" charset="0"/>
              </a:rPr>
              <a:t>ruby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646341" y="3822349"/>
            <a:ext cx="2247901" cy="55399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Twinkl Precursive" panose="02000000000000000000" pitchFamily="2" charset="0"/>
              </a:rPr>
              <a:t>emerald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096000" y="3822349"/>
            <a:ext cx="2369127" cy="55399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Twinkl Precursive" panose="02000000000000000000" pitchFamily="2" charset="0"/>
              </a:rPr>
              <a:t>diamond</a:t>
            </a:r>
          </a:p>
        </p:txBody>
      </p:sp>
      <p:sp>
        <p:nvSpPr>
          <p:cNvPr id="3" name="AutoShape 2" descr="Ruby vs. Emerald: Which Is More Expensive? - Luxury Viewe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7975" y="1685728"/>
            <a:ext cx="3028950" cy="1514475"/>
          </a:xfrm>
          <a:prstGeom prst="rect">
            <a:avLst/>
          </a:prstGeom>
        </p:spPr>
      </p:pic>
      <p:sp>
        <p:nvSpPr>
          <p:cNvPr id="8" name="AutoShape 4" descr="Emerald Value, Price, and Jewelry Information - International Gem Society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46341" y="1685728"/>
            <a:ext cx="2143125" cy="214312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0" y="1602404"/>
            <a:ext cx="2143125" cy="214312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95459" y="1740516"/>
            <a:ext cx="1866900" cy="1866900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8771661" y="3745529"/>
            <a:ext cx="2582139" cy="55399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Twinkl Precursive" panose="02000000000000000000" pitchFamily="2" charset="0"/>
              </a:rPr>
              <a:t>sapphire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5400000">
            <a:off x="973859" y="4299527"/>
            <a:ext cx="1455281" cy="2186897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852908" y="6199459"/>
            <a:ext cx="1697182" cy="55399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Twinkl Precursive" panose="02000000000000000000" pitchFamily="2" charset="0"/>
              </a:rPr>
              <a:t>pearl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365042" y="4665335"/>
            <a:ext cx="1859108" cy="1591335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4008282" y="6304002"/>
            <a:ext cx="2572628" cy="55399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000" dirty="0" err="1">
                <a:latin typeface="Twinkl Precursive" panose="02000000000000000000" pitchFamily="2" charset="0"/>
              </a:rPr>
              <a:t>amythest</a:t>
            </a:r>
            <a:endParaRPr lang="en-GB" sz="3000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9473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7" grpId="0" animBg="1"/>
      <p:bldP spid="19" grpId="0" animBg="1"/>
      <p:bldP spid="2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Precursive" panose="02000000000000000000" pitchFamily="2" charset="0"/>
              </a:rPr>
              <a:t>Here are some different styles of necklace</a:t>
            </a:r>
          </a:p>
        </p:txBody>
      </p:sp>
      <p:pic>
        <p:nvPicPr>
          <p:cNvPr id="3074" name="Picture 2" descr="Big Necklace Gold/Ruby 1 - Jewel Hous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6475" y="1204623"/>
            <a:ext cx="3308061" cy="2203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50371" y="1690688"/>
            <a:ext cx="2578243" cy="275012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93523" y="3516669"/>
            <a:ext cx="2733964" cy="205047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5680003" y="4589362"/>
            <a:ext cx="2826472" cy="215391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07924" y="4731817"/>
            <a:ext cx="3020215" cy="201146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88859" y="1908499"/>
            <a:ext cx="2229057" cy="257694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82591" y="2099845"/>
            <a:ext cx="2773813" cy="2080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23702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3623" y="438944"/>
            <a:ext cx="4762500" cy="26384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94819" y="365125"/>
            <a:ext cx="2720975" cy="408146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1595" y="3212306"/>
            <a:ext cx="5235935" cy="349062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345382" y="4655127"/>
            <a:ext cx="4738254" cy="120032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There’s so many ideas you can use to create your necklace! How can you make your pasta look extra special?</a:t>
            </a:r>
          </a:p>
        </p:txBody>
      </p:sp>
    </p:spTree>
    <p:extLst>
      <p:ext uri="{BB962C8B-B14F-4D97-AF65-F5344CB8AC3E}">
        <p14:creationId xmlns:p14="http://schemas.microsoft.com/office/powerpoint/2010/main" val="18235945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1161</TotalTime>
  <Words>197</Words>
  <Application>Microsoft Office PowerPoint</Application>
  <PresentationFormat>Custom</PresentationFormat>
  <Paragraphs>24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LO: To create the necklace commissioned by Antipholus of Ephesus   Tuesday 6th July 2021 </vt:lpstr>
      <vt:lpstr>Let’s Read some more of the story </vt:lpstr>
      <vt:lpstr>Your Task: </vt:lpstr>
      <vt:lpstr>Remember the colours you may wish to paint your pasta.</vt:lpstr>
      <vt:lpstr>Don’t forget to think about attaching some gems.</vt:lpstr>
      <vt:lpstr>Here are some different styles of necklace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LO: To write about why the snail wishes to travel.   Tuesday 8th June 2021</dc:title>
  <dc:creator>J Geals BTP</dc:creator>
  <cp:lastModifiedBy>Liz King</cp:lastModifiedBy>
  <cp:revision>34</cp:revision>
  <dcterms:created xsi:type="dcterms:W3CDTF">2021-06-03T14:27:07Z</dcterms:created>
  <dcterms:modified xsi:type="dcterms:W3CDTF">2021-07-03T19:20:49Z</dcterms:modified>
</cp:coreProperties>
</file>