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4" r:id="rId3"/>
    <p:sldId id="256" r:id="rId4"/>
    <p:sldId id="265" r:id="rId5"/>
    <p:sldId id="273" r:id="rId6"/>
    <p:sldId id="266" r:id="rId7"/>
    <p:sldId id="257" r:id="rId8"/>
    <p:sldId id="272" r:id="rId9"/>
    <p:sldId id="26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28" y="258943"/>
            <a:ext cx="4648200" cy="3152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932" y="333012"/>
            <a:ext cx="4724400" cy="30384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2440" y="213949"/>
            <a:ext cx="4552950" cy="3276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442" y="2317433"/>
            <a:ext cx="4648200" cy="3133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6061" y="2291648"/>
            <a:ext cx="4667250" cy="3028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1804" y="2393633"/>
            <a:ext cx="4657725" cy="30575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4928" y="3530781"/>
            <a:ext cx="4733925" cy="3228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0735" y="3474709"/>
            <a:ext cx="4743450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1787" y="4219858"/>
            <a:ext cx="2454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20665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>
                <a:latin typeface="Comic Sans MS" panose="030F0702030302020204" pitchFamily="66" charset="0"/>
              </a:rPr>
              <a:t>m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latin typeface="Comic Sans MS" panose="030F0702030302020204" pitchFamily="66" charset="0"/>
              </a:rPr>
              <a:t>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pic>
        <p:nvPicPr>
          <p:cNvPr id="1026" name="Picture 2" descr="Year 1 – Friday 3rd April – St Mark&amp;#39;s CofE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894" y="25221"/>
            <a:ext cx="8114212" cy="418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7569" y="3813001"/>
            <a:ext cx="3108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winkl Precursive" panose="02000000000000000000" pitchFamily="2" charset="0"/>
              </a:rPr>
              <a:t>m</a:t>
            </a:r>
            <a:r>
              <a:rPr lang="en-GB" sz="1200" dirty="0" smtClean="0">
                <a:latin typeface="Twinkl Precursive" panose="02000000000000000000" pitchFamily="2" charset="0"/>
              </a:rPr>
              <a:t>onkey on a donkey</a:t>
            </a:r>
            <a:endParaRPr lang="en-GB" sz="1200" dirty="0">
              <a:latin typeface="Twinkl Precursive" panose="02000000000000000000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32" y="1612087"/>
            <a:ext cx="1852671" cy="225388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78832" y="298123"/>
            <a:ext cx="310894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500" dirty="0" err="1" smtClean="0">
                <a:latin typeface="Twinkl Precursive" panose="02000000000000000000" pitchFamily="2" charset="0"/>
              </a:rPr>
              <a:t>ey</a:t>
            </a:r>
            <a:endParaRPr lang="en-GB" sz="7500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8200" y="535900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hon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7" name="TextBox 16"/>
          <p:cNvSpPr txBox="1"/>
          <p:nvPr/>
        </p:nvSpPr>
        <p:spPr>
          <a:xfrm>
            <a:off x="9892393" y="429168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donk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GB" sz="4000" dirty="0" smtClean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35663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write the backstory of how the twins were separated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Tuesday 29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June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can you remember about this story</a:t>
            </a:r>
            <a:r>
              <a:rPr lang="en-GB" dirty="0">
                <a:latin typeface="Twinkl Precursive" panose="02000000000000000000" pitchFamily="2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218" y="2036618"/>
            <a:ext cx="10515600" cy="466898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This is a famous play written by William Shakespeare.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It’s about two sets of identical twins who were separated at birth.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Years later fate brings them to the same city and lots of exciting things happen caused by mistaken identities! </a:t>
            </a: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remember who is in our story?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115" y="1325563"/>
            <a:ext cx="3334231" cy="5175686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Antipholus of Ephesus 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Antipholus of Syracuse (looking for his brother and mother)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2" y="4101352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Dromio of Ephesus (funny servant of Antipholus of Ephesus)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Dromio of Syracuse (funny servant of Antipholus of Syracuse)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582" y="99053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 will be writing the back story of how the twins were separated.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82" y="2179555"/>
            <a:ext cx="8485909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Antipholus of </a:t>
            </a:r>
            <a:r>
              <a:rPr lang="en-GB" sz="2400" b="1" dirty="0" smtClean="0">
                <a:latin typeface="Twinkl Precursive" panose="02000000000000000000" pitchFamily="2" charset="0"/>
              </a:rPr>
              <a:t>Ephesus</a:t>
            </a:r>
            <a:r>
              <a:rPr lang="en-GB" sz="2400" dirty="0" smtClean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 smtClean="0">
                <a:latin typeface="Twinkl Precursive" panose="02000000000000000000" pitchFamily="2" charset="0"/>
              </a:rPr>
              <a:t>(rich merchant married to Adriana)</a:t>
            </a:r>
          </a:p>
          <a:p>
            <a:endParaRPr lang="en-GB" sz="2400" dirty="0" smtClean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Dromio </a:t>
            </a:r>
            <a:r>
              <a:rPr lang="en-GB" sz="2400" dirty="0">
                <a:latin typeface="Twinkl Precursive" panose="02000000000000000000" pitchFamily="2" charset="0"/>
              </a:rPr>
              <a:t>of </a:t>
            </a:r>
            <a:r>
              <a:rPr lang="en-GB" sz="2400" b="1" dirty="0">
                <a:latin typeface="Twinkl Precursive" panose="02000000000000000000" pitchFamily="2" charset="0"/>
              </a:rPr>
              <a:t>Ephesus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  <a:endParaRPr lang="en-GB" sz="2400" dirty="0" smtClean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(</a:t>
            </a:r>
            <a:r>
              <a:rPr lang="en-GB" sz="2400" dirty="0">
                <a:latin typeface="Twinkl Precursive" panose="02000000000000000000" pitchFamily="2" charset="0"/>
              </a:rPr>
              <a:t>funny servant of Antipholus of Ephesus)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5582" y="4256871"/>
            <a:ext cx="8485909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Antipholus </a:t>
            </a:r>
            <a:r>
              <a:rPr lang="en-GB" sz="2400" dirty="0">
                <a:latin typeface="Twinkl Precursive" panose="02000000000000000000" pitchFamily="2" charset="0"/>
              </a:rPr>
              <a:t>of </a:t>
            </a:r>
            <a:r>
              <a:rPr lang="en-GB" sz="2400" b="1" dirty="0">
                <a:latin typeface="Twinkl Precursive" panose="02000000000000000000" pitchFamily="2" charset="0"/>
              </a:rPr>
              <a:t>Syracuse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  <a:endParaRPr lang="en-GB" sz="2400" dirty="0" smtClean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(</a:t>
            </a:r>
            <a:r>
              <a:rPr lang="en-GB" sz="2400" dirty="0">
                <a:latin typeface="Twinkl Precursive" panose="02000000000000000000" pitchFamily="2" charset="0"/>
              </a:rPr>
              <a:t>looking for his brother and mother) 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Dromio of </a:t>
            </a:r>
            <a:r>
              <a:rPr lang="en-GB" sz="2400" b="1" dirty="0" smtClean="0">
                <a:latin typeface="Twinkl Precursive" panose="02000000000000000000" pitchFamily="2" charset="0"/>
              </a:rPr>
              <a:t>Syracuse</a:t>
            </a:r>
            <a:r>
              <a:rPr lang="en-GB" sz="2400" dirty="0" smtClean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 smtClean="0">
                <a:latin typeface="Twinkl Precursive" panose="02000000000000000000" pitchFamily="2" charset="0"/>
              </a:rPr>
              <a:t>(funny servant of Antipholus of Syracuse)</a:t>
            </a:r>
          </a:p>
        </p:txBody>
      </p:sp>
      <p:sp>
        <p:nvSpPr>
          <p:cNvPr id="6" name="Rectangle 5"/>
          <p:cNvSpPr/>
          <p:nvPr/>
        </p:nvSpPr>
        <p:spPr>
          <a:xfrm>
            <a:off x="9254836" y="2179555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How did they end up at Ephesus?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54836" y="4443521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Ended up with </a:t>
            </a:r>
            <a:r>
              <a:rPr lang="en-GB" dirty="0" err="1" smtClean="0">
                <a:latin typeface="Twinkl Precursive" panose="02000000000000000000" pitchFamily="2" charset="0"/>
              </a:rPr>
              <a:t>Aegon</a:t>
            </a:r>
            <a:r>
              <a:rPr lang="en-GB" dirty="0" smtClean="0">
                <a:latin typeface="Twinkl Precursive" panose="02000000000000000000" pitchFamily="2" charset="0"/>
              </a:rPr>
              <a:t>. </a:t>
            </a:r>
          </a:p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 How did they end up at Syracuse?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6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Read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199" y="1430978"/>
            <a:ext cx="3151909" cy="2628404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Let’s read the story to find out how things started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(read to p.12)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45231" y="421328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Now…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8200" y="1825625"/>
            <a:ext cx="9698181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Create a cartoon strip showing how the four boys and </a:t>
            </a:r>
            <a:r>
              <a:rPr lang="en-GB" sz="2400" dirty="0" err="1" smtClean="0">
                <a:latin typeface="Twinkl Precursive" panose="02000000000000000000" pitchFamily="2" charset="0"/>
              </a:rPr>
              <a:t>Aegon</a:t>
            </a:r>
            <a:r>
              <a:rPr lang="en-GB" sz="2400" dirty="0" smtClean="0">
                <a:latin typeface="Twinkl Precursive" panose="02000000000000000000" pitchFamily="2" charset="0"/>
              </a:rPr>
              <a:t> got separated.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What events may have happened after </a:t>
            </a:r>
            <a:r>
              <a:rPr lang="en-GB" sz="2400" dirty="0" err="1" smtClean="0">
                <a:latin typeface="Twinkl Precursive" panose="02000000000000000000" pitchFamily="2" charset="0"/>
              </a:rPr>
              <a:t>Aegon</a:t>
            </a:r>
            <a:r>
              <a:rPr lang="en-GB" sz="2400" dirty="0" smtClean="0">
                <a:latin typeface="Twinkl Precursive" panose="02000000000000000000" pitchFamily="2" charset="0"/>
              </a:rPr>
              <a:t> and his wife took the second set of twins?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Remember to keep the idea of each twin having a very different life and how they ended up in their home town. </a:t>
            </a: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2919"/>
              </p:ext>
            </p:extLst>
          </p:nvPr>
        </p:nvGraphicFramePr>
        <p:xfrm>
          <a:off x="387926" y="665019"/>
          <a:ext cx="11305310" cy="5514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1062">
                  <a:extLst>
                    <a:ext uri="{9D8B030D-6E8A-4147-A177-3AD203B41FA5}">
                      <a16:colId xmlns:a16="http://schemas.microsoft.com/office/drawing/2014/main" val="1797072019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3840097708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3378699776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3490456994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783099503"/>
                    </a:ext>
                  </a:extLst>
                </a:gridCol>
              </a:tblGrid>
              <a:tr h="2757054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winkl Precursive" panose="02000000000000000000" pitchFamily="2" charset="0"/>
                        </a:rPr>
                        <a:t>Ephesus</a:t>
                      </a:r>
                      <a:endParaRPr lang="en-GB" dirty="0">
                        <a:latin typeface="Twinkl Precursive" panose="02000000000000000000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29733"/>
                  </a:ext>
                </a:extLst>
              </a:tr>
              <a:tr h="275705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winkl Precursive" panose="02000000000000000000" pitchFamily="2" charset="0"/>
                        </a:rPr>
                        <a:t>Syracuse</a:t>
                      </a:r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5107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04" y="1338700"/>
            <a:ext cx="1980718" cy="193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04" y="3490005"/>
            <a:ext cx="1980718" cy="97856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54830" y="4488446"/>
            <a:ext cx="17941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err="1" smtClean="0">
                <a:latin typeface="Twinkl Precursive" panose="02000000000000000000" pitchFamily="2" charset="0"/>
              </a:rPr>
              <a:t>Aegon</a:t>
            </a:r>
            <a:r>
              <a:rPr lang="en-GB" sz="1300" dirty="0" smtClean="0">
                <a:latin typeface="Twinkl Precursive" panose="02000000000000000000" pitchFamily="2" charset="0"/>
              </a:rPr>
              <a:t> and his wife ended up with two sets of twins. </a:t>
            </a:r>
            <a:endParaRPr lang="en-GB" sz="13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" y="157187"/>
            <a:ext cx="1911926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winkl Precursive" panose="02000000000000000000" pitchFamily="2" charset="0"/>
              </a:rPr>
              <a:t>Antipholus of </a:t>
            </a:r>
            <a:r>
              <a:rPr lang="en-GB" sz="1000" b="1" dirty="0" smtClean="0">
                <a:latin typeface="Twinkl Precursive" panose="02000000000000000000" pitchFamily="2" charset="0"/>
              </a:rPr>
              <a:t>Ephesus</a:t>
            </a:r>
            <a:r>
              <a:rPr lang="en-GB" sz="1000" dirty="0" smtClean="0">
                <a:latin typeface="Twinkl Precursive" panose="02000000000000000000" pitchFamily="2" charset="0"/>
              </a:rPr>
              <a:t> </a:t>
            </a:r>
          </a:p>
          <a:p>
            <a:r>
              <a:rPr lang="en-GB" sz="1000" dirty="0" smtClean="0">
                <a:latin typeface="Twinkl Precursive" panose="02000000000000000000" pitchFamily="2" charset="0"/>
              </a:rPr>
              <a:t>(rich merchant married to Adriana)</a:t>
            </a:r>
          </a:p>
          <a:p>
            <a:endParaRPr lang="en-GB" sz="1000" dirty="0" smtClean="0">
              <a:latin typeface="Twinkl Precursive" panose="02000000000000000000" pitchFamily="2" charset="0"/>
            </a:endParaRPr>
          </a:p>
          <a:p>
            <a:r>
              <a:rPr lang="en-GB" sz="1000" dirty="0" smtClean="0">
                <a:latin typeface="Twinkl Precursive" panose="02000000000000000000" pitchFamily="2" charset="0"/>
              </a:rPr>
              <a:t>Dromio </a:t>
            </a:r>
            <a:r>
              <a:rPr lang="en-GB" sz="1000" dirty="0">
                <a:latin typeface="Twinkl Precursive" panose="02000000000000000000" pitchFamily="2" charset="0"/>
              </a:rPr>
              <a:t>of </a:t>
            </a:r>
            <a:r>
              <a:rPr lang="en-GB" sz="1000" b="1" dirty="0">
                <a:latin typeface="Twinkl Precursive" panose="02000000000000000000" pitchFamily="2" charset="0"/>
              </a:rPr>
              <a:t>Ephesus</a:t>
            </a:r>
            <a:r>
              <a:rPr lang="en-GB" sz="1000" dirty="0">
                <a:latin typeface="Twinkl Precursive" panose="02000000000000000000" pitchFamily="2" charset="0"/>
              </a:rPr>
              <a:t> </a:t>
            </a:r>
            <a:endParaRPr lang="en-GB" sz="1000" dirty="0" smtClean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5932" y="5781348"/>
            <a:ext cx="1977494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winkl Precursive" panose="02000000000000000000" pitchFamily="2" charset="0"/>
              </a:rPr>
              <a:t>Antipholus of </a:t>
            </a:r>
            <a:r>
              <a:rPr lang="en-GB" sz="1000" b="1" dirty="0" smtClean="0">
                <a:latin typeface="Twinkl Precursive" panose="02000000000000000000" pitchFamily="2" charset="0"/>
              </a:rPr>
              <a:t>Syracuse</a:t>
            </a:r>
            <a:r>
              <a:rPr lang="en-GB" sz="1000" dirty="0" smtClean="0">
                <a:latin typeface="Twinkl Precursive" panose="02000000000000000000" pitchFamily="2" charset="0"/>
              </a:rPr>
              <a:t> (stayed with Dad and looking for brother and Mum)</a:t>
            </a:r>
          </a:p>
          <a:p>
            <a:endParaRPr lang="en-GB" sz="1000" dirty="0" smtClean="0">
              <a:latin typeface="Twinkl Precursive" panose="02000000000000000000" pitchFamily="2" charset="0"/>
            </a:endParaRPr>
          </a:p>
          <a:p>
            <a:r>
              <a:rPr lang="en-GB" sz="1000" dirty="0" smtClean="0">
                <a:latin typeface="Twinkl Precursive" panose="02000000000000000000" pitchFamily="2" charset="0"/>
              </a:rPr>
              <a:t>Dromio </a:t>
            </a:r>
            <a:r>
              <a:rPr lang="en-GB" sz="1000" dirty="0">
                <a:latin typeface="Twinkl Precursive" panose="02000000000000000000" pitchFamily="2" charset="0"/>
              </a:rPr>
              <a:t>of </a:t>
            </a:r>
            <a:r>
              <a:rPr lang="en-GB" sz="1000" b="1" dirty="0" smtClean="0">
                <a:latin typeface="Twinkl Precursive" panose="02000000000000000000" pitchFamily="2" charset="0"/>
              </a:rPr>
              <a:t>Syracuse</a:t>
            </a:r>
            <a:r>
              <a:rPr lang="en-GB" sz="1000" dirty="0" smtClean="0">
                <a:latin typeface="Twinkl Precursive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</TotalTime>
  <Words>332</Words>
  <Application>Microsoft Office PowerPoint</Application>
  <PresentationFormat>Widescreen</PresentationFormat>
  <Paragraphs>57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LO: To write the backstory of how the twins were separated  Tuesday 29th June 2021 </vt:lpstr>
      <vt:lpstr>What can you remember about this story?</vt:lpstr>
      <vt:lpstr>Let’s remember who is in our story? </vt:lpstr>
      <vt:lpstr>Your Task: </vt:lpstr>
      <vt:lpstr>Let’s Read </vt:lpstr>
      <vt:lpstr>Now…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30</cp:revision>
  <dcterms:created xsi:type="dcterms:W3CDTF">2021-06-03T14:27:07Z</dcterms:created>
  <dcterms:modified xsi:type="dcterms:W3CDTF">2021-06-25T12:24:33Z</dcterms:modified>
</cp:coreProperties>
</file>