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83878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9945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17845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57897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3650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6348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5275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4155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98259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3406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2582CF-50D6-4273-A229-6A1FA34F42E7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24572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2582CF-50D6-4273-A229-6A1FA34F42E7}" type="datetimeFigureOut">
              <a:rPr lang="en-GB" smtClean="0"/>
              <a:t>20/06/2021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A32737-07A4-440B-AEC3-F1AEA319DA8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12408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7" y="-46182"/>
            <a:ext cx="9831977" cy="584944"/>
          </a:xfrm>
        </p:spPr>
        <p:txBody>
          <a:bodyPr>
            <a:normAutofit/>
          </a:bodyPr>
          <a:lstStyle/>
          <a:p>
            <a:pPr algn="l"/>
            <a:r>
              <a:rPr lang="en-GB" sz="2000" dirty="0" smtClean="0"/>
              <a:t>MONDAY 					</a:t>
            </a:r>
            <a:r>
              <a:rPr lang="en-GB" sz="2000" dirty="0"/>
              <a:t>TUESDAY</a:t>
            </a:r>
            <a:r>
              <a:rPr lang="en-GB" sz="2000" dirty="0" smtClean="0"/>
              <a:t> </a:t>
            </a:r>
            <a:endParaRPr lang="en-GB" sz="2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457207" y="3070032"/>
            <a:ext cx="9831977" cy="584944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2000" dirty="0" smtClean="0"/>
              <a:t>Wednesday 					</a:t>
            </a:r>
            <a:endParaRPr lang="en-GB" sz="2000" dirty="0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7207" y="611134"/>
            <a:ext cx="3924111" cy="269843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3737" y="611134"/>
            <a:ext cx="3957910" cy="306953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698" y="3654976"/>
            <a:ext cx="4198620" cy="3225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4846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13</Words>
  <Application>Microsoft Office PowerPoint</Application>
  <PresentationFormat>Widescreen</PresentationFormat>
  <Paragraphs>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MONDAY      TUESDAY 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MONDAY      TUESDAY </dc:title>
  <dc:creator>J Geals BTP</dc:creator>
  <cp:lastModifiedBy>J Geals BTP</cp:lastModifiedBy>
  <cp:revision>6</cp:revision>
  <dcterms:created xsi:type="dcterms:W3CDTF">2021-04-30T09:18:58Z</dcterms:created>
  <dcterms:modified xsi:type="dcterms:W3CDTF">2021-06-20T10:55:30Z</dcterms:modified>
</cp:coreProperties>
</file>