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1" r:id="rId6"/>
    <p:sldId id="260" r:id="rId7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68" d="100"/>
          <a:sy n="68" d="100"/>
        </p:scale>
        <p:origin x="792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79C18D-CFDF-4476-B344-D55075751708}" type="datetimeFigureOut">
              <a:rPr lang="en-GB" smtClean="0"/>
              <a:t>03/06/2021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C9AE4C-F189-4971-A862-40054C5D426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2115241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79C18D-CFDF-4476-B344-D55075751708}" type="datetimeFigureOut">
              <a:rPr lang="en-GB" smtClean="0"/>
              <a:t>03/06/2021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C9AE4C-F189-4971-A862-40054C5D426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6593377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79C18D-CFDF-4476-B344-D55075751708}" type="datetimeFigureOut">
              <a:rPr lang="en-GB" smtClean="0"/>
              <a:t>03/06/2021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C9AE4C-F189-4971-A862-40054C5D426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0111086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79C18D-CFDF-4476-B344-D55075751708}" type="datetimeFigureOut">
              <a:rPr lang="en-GB" smtClean="0"/>
              <a:t>03/06/2021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C9AE4C-F189-4971-A862-40054C5D426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0853295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79C18D-CFDF-4476-B344-D55075751708}" type="datetimeFigureOut">
              <a:rPr lang="en-GB" smtClean="0"/>
              <a:t>03/06/2021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C9AE4C-F189-4971-A862-40054C5D426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0825038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79C18D-CFDF-4476-B344-D55075751708}" type="datetimeFigureOut">
              <a:rPr lang="en-GB" smtClean="0"/>
              <a:t>03/06/2021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C9AE4C-F189-4971-A862-40054C5D426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1055808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79C18D-CFDF-4476-B344-D55075751708}" type="datetimeFigureOut">
              <a:rPr lang="en-GB" smtClean="0"/>
              <a:t>03/06/2021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C9AE4C-F189-4971-A862-40054C5D426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6706883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79C18D-CFDF-4476-B344-D55075751708}" type="datetimeFigureOut">
              <a:rPr lang="en-GB" smtClean="0"/>
              <a:t>03/06/2021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C9AE4C-F189-4971-A862-40054C5D426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5252597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79C18D-CFDF-4476-B344-D55075751708}" type="datetimeFigureOut">
              <a:rPr lang="en-GB" smtClean="0"/>
              <a:t>03/06/2021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C9AE4C-F189-4971-A862-40054C5D426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1623269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79C18D-CFDF-4476-B344-D55075751708}" type="datetimeFigureOut">
              <a:rPr lang="en-GB" smtClean="0"/>
              <a:t>03/06/2021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C9AE4C-F189-4971-A862-40054C5D426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5468055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79C18D-CFDF-4476-B344-D55075751708}" type="datetimeFigureOut">
              <a:rPr lang="en-GB" smtClean="0"/>
              <a:t>03/06/2021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C9AE4C-F189-4971-A862-40054C5D426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5929360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alphaModFix amt="36000"/>
            <a:lum/>
          </a:blip>
          <a:srcRect/>
          <a:stretch>
            <a:fillRect t="-9000" b="-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D79C18D-CFDF-4476-B344-D55075751708}" type="datetimeFigureOut">
              <a:rPr lang="en-GB" smtClean="0"/>
              <a:t>03/06/2021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9C9AE4C-F189-4971-A862-40054C5D426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1055219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519129"/>
            <a:ext cx="9144000" cy="4476004"/>
          </a:xfrm>
        </p:spPr>
        <p:txBody>
          <a:bodyPr>
            <a:normAutofit fontScale="90000"/>
          </a:bodyPr>
          <a:lstStyle/>
          <a:p>
            <a:r>
              <a:rPr lang="en-GB" sz="8000" dirty="0">
                <a:latin typeface="Twinkl Precursive" panose="02000000000000000000" pitchFamily="2" charset="0"/>
              </a:rPr>
              <a:t>LO: To write about why the snail wishes to travel. </a:t>
            </a:r>
            <a:br>
              <a:rPr lang="en-GB" dirty="0">
                <a:latin typeface="Twinkl Precursive" panose="02000000000000000000" pitchFamily="2" charset="0"/>
              </a:rPr>
            </a:br>
            <a:br>
              <a:rPr lang="en-GB" dirty="0">
                <a:latin typeface="Twinkl Precursive" panose="02000000000000000000" pitchFamily="2" charset="0"/>
              </a:rPr>
            </a:br>
            <a:r>
              <a:rPr lang="en-GB" dirty="0">
                <a:latin typeface="Twinkl Precursive" panose="02000000000000000000" pitchFamily="2" charset="0"/>
              </a:rPr>
              <a:t>Tuesday 8</a:t>
            </a:r>
            <a:r>
              <a:rPr lang="en-GB" baseline="30000" dirty="0">
                <a:latin typeface="Twinkl Precursive" panose="02000000000000000000" pitchFamily="2" charset="0"/>
              </a:rPr>
              <a:t>th</a:t>
            </a:r>
            <a:r>
              <a:rPr lang="en-GB" dirty="0">
                <a:latin typeface="Twinkl Precursive" panose="02000000000000000000" pitchFamily="2" charset="0"/>
              </a:rPr>
              <a:t> June 2021 </a:t>
            </a:r>
          </a:p>
        </p:txBody>
      </p:sp>
    </p:spTree>
    <p:extLst>
      <p:ext uri="{BB962C8B-B14F-4D97-AF65-F5344CB8AC3E}">
        <p14:creationId xmlns:p14="http://schemas.microsoft.com/office/powerpoint/2010/main" val="98056621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>
                <a:latin typeface="Twinkl Precursive" panose="02000000000000000000" pitchFamily="2" charset="0"/>
              </a:rPr>
              <a:t>What do you think ‘the snail with the itchy foot means?’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1026" name="Picture 2" descr="The snail and the whale by Donaldson, Julia (9781509878826) | BrownsBfS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73811" y="1690688"/>
            <a:ext cx="7587429" cy="88077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36787286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6" dur="2000" fill="hold"/>
                                        <p:tgtEl>
                                          <p:spTgt spid="1026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dirty="0">
                <a:latin typeface="Twinkl Precursive" panose="02000000000000000000" pitchFamily="2" charset="0"/>
              </a:rPr>
              <a:t>Why do you think the snail would like to go on a trip?</a:t>
            </a:r>
          </a:p>
        </p:txBody>
      </p:sp>
      <p:pic>
        <p:nvPicPr>
          <p:cNvPr id="3" name="Content Placeholder 2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95108" y="1825625"/>
            <a:ext cx="5801784" cy="4351338"/>
          </a:xfrm>
        </p:spPr>
      </p:pic>
    </p:spTree>
    <p:extLst>
      <p:ext uri="{BB962C8B-B14F-4D97-AF65-F5344CB8AC3E}">
        <p14:creationId xmlns:p14="http://schemas.microsoft.com/office/powerpoint/2010/main" val="315549997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>
                <a:latin typeface="Twinkl Precursive" panose="02000000000000000000" pitchFamily="2" charset="0"/>
              </a:rPr>
              <a:t>Discuss: </a:t>
            </a:r>
            <a:br>
              <a:rPr lang="en-GB" dirty="0">
                <a:latin typeface="Twinkl Precursive" panose="02000000000000000000" pitchFamily="2" charset="0"/>
              </a:rPr>
            </a:br>
            <a:r>
              <a:rPr lang="en-GB" dirty="0">
                <a:latin typeface="Twinkl Precursive" panose="02000000000000000000" pitchFamily="2" charset="0"/>
              </a:rPr>
              <a:t>Where would you tell the snail to go for her first adventure? 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7" name="Content Placeholder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05237" y="2162969"/>
            <a:ext cx="4581525" cy="36766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8320905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>
                <a:latin typeface="Twinkl Precursive" panose="02000000000000000000" pitchFamily="2" charset="0"/>
              </a:rPr>
              <a:t>Look at this example</a:t>
            </a:r>
          </a:p>
        </p:txBody>
      </p:sp>
      <p:pic>
        <p:nvPicPr>
          <p:cNvPr id="2050" name="Picture 2" descr="The perks of living by the River Thames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26233" y="1825625"/>
            <a:ext cx="7739533" cy="43513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Content Placeholder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8200" y="5064841"/>
            <a:ext cx="1849114" cy="1483904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2653003" y="2017496"/>
            <a:ext cx="6885992" cy="1938992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GB" sz="2000" dirty="0">
                <a:latin typeface="Twinkl Precursive" panose="02000000000000000000" pitchFamily="2" charset="0"/>
              </a:rPr>
              <a:t>I would send the snail to see London </a:t>
            </a:r>
            <a:r>
              <a:rPr lang="en-GB" sz="2000" dirty="0">
                <a:solidFill>
                  <a:srgbClr val="FF0000"/>
                </a:solidFill>
                <a:latin typeface="Twinkl Precursive" panose="02000000000000000000" pitchFamily="2" charset="0"/>
              </a:rPr>
              <a:t>and</a:t>
            </a:r>
            <a:r>
              <a:rPr lang="en-GB" sz="2000" dirty="0">
                <a:latin typeface="Twinkl Precursive" panose="02000000000000000000" pitchFamily="2" charset="0"/>
              </a:rPr>
              <a:t> the River Thames. </a:t>
            </a:r>
          </a:p>
          <a:p>
            <a:endParaRPr lang="en-GB" sz="2000" dirty="0">
              <a:latin typeface="Twinkl Precursive" panose="02000000000000000000" pitchFamily="2" charset="0"/>
            </a:endParaRPr>
          </a:p>
          <a:p>
            <a:r>
              <a:rPr lang="en-GB" sz="2000" dirty="0">
                <a:latin typeface="Twinkl Precursive" panose="02000000000000000000" pitchFamily="2" charset="0"/>
              </a:rPr>
              <a:t>The snail would love it </a:t>
            </a:r>
            <a:r>
              <a:rPr lang="en-GB" sz="2000" dirty="0">
                <a:solidFill>
                  <a:srgbClr val="FF0000"/>
                </a:solidFill>
                <a:latin typeface="Twinkl Precursive" panose="02000000000000000000" pitchFamily="2" charset="0"/>
              </a:rPr>
              <a:t>because</a:t>
            </a:r>
            <a:r>
              <a:rPr lang="en-GB" sz="2000" dirty="0">
                <a:latin typeface="Twinkl Precursive" panose="02000000000000000000" pitchFamily="2" charset="0"/>
              </a:rPr>
              <a:t> it is exciting to visit the huge London Eye </a:t>
            </a:r>
            <a:r>
              <a:rPr lang="en-GB" sz="2000" dirty="0">
                <a:solidFill>
                  <a:srgbClr val="FF0000"/>
                </a:solidFill>
                <a:latin typeface="Twinkl Precursive" panose="02000000000000000000" pitchFamily="2" charset="0"/>
              </a:rPr>
              <a:t>and</a:t>
            </a:r>
            <a:r>
              <a:rPr lang="en-GB" sz="2000" dirty="0">
                <a:latin typeface="Twinkl Precursive" panose="02000000000000000000" pitchFamily="2" charset="0"/>
              </a:rPr>
              <a:t> the shining lights of a big city.  </a:t>
            </a:r>
          </a:p>
        </p:txBody>
      </p:sp>
    </p:spTree>
    <p:extLst>
      <p:ext uri="{BB962C8B-B14F-4D97-AF65-F5344CB8AC3E}">
        <p14:creationId xmlns:p14="http://schemas.microsoft.com/office/powerpoint/2010/main" val="343942003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6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2" dur="2000" fill="hold"/>
                                        <p:tgtEl>
                                          <p:spTgt spid="4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>
                <a:latin typeface="Twinkl Precursive" panose="02000000000000000000" pitchFamily="2" charset="0"/>
              </a:rPr>
              <a:t>Your Task: 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GB" dirty="0">
                <a:latin typeface="Twinkl Precursive" panose="02000000000000000000" pitchFamily="2" charset="0"/>
              </a:rPr>
              <a:t>Option 1 – To write simple sentences about where you would send the snail. </a:t>
            </a:r>
          </a:p>
          <a:p>
            <a:pPr marL="0" indent="0">
              <a:buNone/>
            </a:pPr>
            <a:r>
              <a:rPr lang="en-GB" dirty="0">
                <a:latin typeface="Twinkl Precursive" panose="02000000000000000000" pitchFamily="2" charset="0"/>
              </a:rPr>
              <a:t>- Use the conjunctions ‘</a:t>
            </a:r>
            <a:r>
              <a:rPr lang="en-GB" dirty="0">
                <a:solidFill>
                  <a:srgbClr val="FF0000"/>
                </a:solidFill>
                <a:latin typeface="Twinkl Precursive" panose="02000000000000000000" pitchFamily="2" charset="0"/>
              </a:rPr>
              <a:t>and</a:t>
            </a:r>
            <a:r>
              <a:rPr lang="en-GB" dirty="0">
                <a:latin typeface="Twinkl Precursive" panose="02000000000000000000" pitchFamily="2" charset="0"/>
              </a:rPr>
              <a:t>’</a:t>
            </a:r>
          </a:p>
          <a:p>
            <a:pPr marL="0" indent="0">
              <a:buNone/>
            </a:pPr>
            <a:endParaRPr lang="en-GB" dirty="0">
              <a:latin typeface="Twinkl Precursive" panose="02000000000000000000" pitchFamily="2" charset="0"/>
            </a:endParaRPr>
          </a:p>
          <a:p>
            <a:pPr marL="0" indent="0">
              <a:buNone/>
            </a:pPr>
            <a:r>
              <a:rPr lang="en-GB" dirty="0">
                <a:latin typeface="Twinkl Precursive" panose="02000000000000000000" pitchFamily="2" charset="0"/>
              </a:rPr>
              <a:t>Option 2 - To write compound sentences about where you would send the snail. </a:t>
            </a:r>
          </a:p>
          <a:p>
            <a:pPr marL="0" indent="0">
              <a:buNone/>
            </a:pPr>
            <a:r>
              <a:rPr lang="en-GB" dirty="0">
                <a:latin typeface="Twinkl Precursive" panose="02000000000000000000" pitchFamily="2" charset="0"/>
              </a:rPr>
              <a:t>- Use the conjunctions ‘</a:t>
            </a:r>
            <a:r>
              <a:rPr lang="en-GB" dirty="0">
                <a:solidFill>
                  <a:srgbClr val="FF0000"/>
                </a:solidFill>
                <a:latin typeface="Twinkl Precursive" panose="02000000000000000000" pitchFamily="2" charset="0"/>
              </a:rPr>
              <a:t>and</a:t>
            </a:r>
            <a:r>
              <a:rPr lang="en-GB" dirty="0">
                <a:latin typeface="Twinkl Precursive" panose="02000000000000000000" pitchFamily="2" charset="0"/>
              </a:rPr>
              <a:t>’ and ‘</a:t>
            </a:r>
            <a:r>
              <a:rPr lang="en-GB" dirty="0">
                <a:solidFill>
                  <a:srgbClr val="FF0000"/>
                </a:solidFill>
                <a:latin typeface="Twinkl Precursive" panose="02000000000000000000" pitchFamily="2" charset="0"/>
              </a:rPr>
              <a:t>because</a:t>
            </a:r>
            <a:r>
              <a:rPr lang="en-GB" dirty="0">
                <a:latin typeface="Twinkl Precursive" panose="02000000000000000000" pitchFamily="2" charset="0"/>
              </a:rPr>
              <a:t>’</a:t>
            </a:r>
          </a:p>
          <a:p>
            <a:pPr marL="0" indent="0">
              <a:buNone/>
            </a:pPr>
            <a:r>
              <a:rPr lang="en-GB" dirty="0">
                <a:latin typeface="Twinkl Precursive" panose="02000000000000000000" pitchFamily="2" charset="0"/>
              </a:rPr>
              <a:t>- Use adjectives (describing words) for effect </a:t>
            </a:r>
          </a:p>
          <a:p>
            <a:pPr marL="0" indent="0">
              <a:buNone/>
            </a:pPr>
            <a:endParaRPr lang="en-GB" dirty="0">
              <a:latin typeface="Twinkl Precursive" panose="020000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11371161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17</TotalTime>
  <Words>162</Words>
  <Application>Microsoft Office PowerPoint</Application>
  <PresentationFormat>Widescreen</PresentationFormat>
  <Paragraphs>15</Paragraphs>
  <Slides>6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6</vt:i4>
      </vt:variant>
    </vt:vector>
  </HeadingPairs>
  <TitlesOfParts>
    <vt:vector size="11" baseType="lpstr">
      <vt:lpstr>Arial</vt:lpstr>
      <vt:lpstr>Calibri</vt:lpstr>
      <vt:lpstr>Calibri Light</vt:lpstr>
      <vt:lpstr>Twinkl Precursive</vt:lpstr>
      <vt:lpstr>Office Theme</vt:lpstr>
      <vt:lpstr>LO: To write about why the snail wishes to travel.   Tuesday 8th June 2021 </vt:lpstr>
      <vt:lpstr>What do you think ‘the snail with the itchy foot means?’</vt:lpstr>
      <vt:lpstr>Why do you think the snail would like to go on a trip?</vt:lpstr>
      <vt:lpstr>Discuss:  Where would you tell the snail to go for her first adventure? </vt:lpstr>
      <vt:lpstr>Look at this example</vt:lpstr>
      <vt:lpstr>Your Task: </vt:lpstr>
    </vt:vector>
  </TitlesOfParts>
  <Company>Warwickshire County Council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LO: To write about why the snail wishes to travel.   Tuesday 8th June 2021</dc:title>
  <dc:creator>J Geals BTP</dc:creator>
  <cp:lastModifiedBy>C Coles BTP</cp:lastModifiedBy>
  <cp:revision>8</cp:revision>
  <dcterms:created xsi:type="dcterms:W3CDTF">2021-06-03T14:27:07Z</dcterms:created>
  <dcterms:modified xsi:type="dcterms:W3CDTF">2021-06-03T17:18:19Z</dcterms:modified>
</cp:coreProperties>
</file>