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2" r:id="rId5"/>
    <p:sldId id="261"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81" d="100"/>
          <a:sy n="81" d="100"/>
        </p:scale>
        <p:origin x="-300" y="-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BC0461-03E1-4713-A79E-971D4B2218A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B7D329E6-5E25-475C-8837-6CE9D133943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90741533-1B7A-46BE-B610-4232F524A5B2}"/>
              </a:ext>
            </a:extLst>
          </p:cNvPr>
          <p:cNvSpPr>
            <a:spLocks noGrp="1"/>
          </p:cNvSpPr>
          <p:nvPr>
            <p:ph type="dt" sz="half" idx="10"/>
          </p:nvPr>
        </p:nvSpPr>
        <p:spPr/>
        <p:txBody>
          <a:bodyPr/>
          <a:lstStyle/>
          <a:p>
            <a:fld id="{DFFC3391-AA67-4A3F-A13D-8B9C3A4B6A44}" type="datetimeFigureOut">
              <a:rPr lang="en-GB" smtClean="0"/>
              <a:t>24/02/2021</a:t>
            </a:fld>
            <a:endParaRPr lang="en-GB"/>
          </a:p>
        </p:txBody>
      </p:sp>
      <p:sp>
        <p:nvSpPr>
          <p:cNvPr id="5" name="Footer Placeholder 4">
            <a:extLst>
              <a:ext uri="{FF2B5EF4-FFF2-40B4-BE49-F238E27FC236}">
                <a16:creationId xmlns:a16="http://schemas.microsoft.com/office/drawing/2014/main" xmlns="" id="{A2ACCCBF-41FA-4D61-BAAC-0FF504EFAA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F1B637CC-37EC-405D-95FF-E04EE5FE403F}"/>
              </a:ext>
            </a:extLst>
          </p:cNvPr>
          <p:cNvSpPr>
            <a:spLocks noGrp="1"/>
          </p:cNvSpPr>
          <p:nvPr>
            <p:ph type="sldNum" sz="quarter" idx="12"/>
          </p:nvPr>
        </p:nvSpPr>
        <p:spPr/>
        <p:txBody>
          <a:bodyPr/>
          <a:lstStyle/>
          <a:p>
            <a:fld id="{0F24AA7E-4D11-4629-BBAD-8A60539119BE}" type="slidenum">
              <a:rPr lang="en-GB" smtClean="0"/>
              <a:t>‹#›</a:t>
            </a:fld>
            <a:endParaRPr lang="en-GB"/>
          </a:p>
        </p:txBody>
      </p:sp>
    </p:spTree>
    <p:extLst>
      <p:ext uri="{BB962C8B-B14F-4D97-AF65-F5344CB8AC3E}">
        <p14:creationId xmlns:p14="http://schemas.microsoft.com/office/powerpoint/2010/main" val="7381545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149B4A8-D670-4924-9806-3E80A8567FB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57A00C9A-9671-4B82-A4CE-A800A8B6ED9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6AD9E2D6-E241-4B65-99D7-E7F0580E03AE}"/>
              </a:ext>
            </a:extLst>
          </p:cNvPr>
          <p:cNvSpPr>
            <a:spLocks noGrp="1"/>
          </p:cNvSpPr>
          <p:nvPr>
            <p:ph type="dt" sz="half" idx="10"/>
          </p:nvPr>
        </p:nvSpPr>
        <p:spPr/>
        <p:txBody>
          <a:bodyPr/>
          <a:lstStyle/>
          <a:p>
            <a:fld id="{DFFC3391-AA67-4A3F-A13D-8B9C3A4B6A44}" type="datetimeFigureOut">
              <a:rPr lang="en-GB" smtClean="0"/>
              <a:t>24/02/2021</a:t>
            </a:fld>
            <a:endParaRPr lang="en-GB"/>
          </a:p>
        </p:txBody>
      </p:sp>
      <p:sp>
        <p:nvSpPr>
          <p:cNvPr id="5" name="Footer Placeholder 4">
            <a:extLst>
              <a:ext uri="{FF2B5EF4-FFF2-40B4-BE49-F238E27FC236}">
                <a16:creationId xmlns:a16="http://schemas.microsoft.com/office/drawing/2014/main" xmlns="" id="{AA811915-4CFC-477D-BA18-9929B4A1350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8404C775-F736-4323-A187-BF282AE76D98}"/>
              </a:ext>
            </a:extLst>
          </p:cNvPr>
          <p:cNvSpPr>
            <a:spLocks noGrp="1"/>
          </p:cNvSpPr>
          <p:nvPr>
            <p:ph type="sldNum" sz="quarter" idx="12"/>
          </p:nvPr>
        </p:nvSpPr>
        <p:spPr/>
        <p:txBody>
          <a:bodyPr/>
          <a:lstStyle/>
          <a:p>
            <a:fld id="{0F24AA7E-4D11-4629-BBAD-8A60539119BE}" type="slidenum">
              <a:rPr lang="en-GB" smtClean="0"/>
              <a:t>‹#›</a:t>
            </a:fld>
            <a:endParaRPr lang="en-GB"/>
          </a:p>
        </p:txBody>
      </p:sp>
    </p:spTree>
    <p:extLst>
      <p:ext uri="{BB962C8B-B14F-4D97-AF65-F5344CB8AC3E}">
        <p14:creationId xmlns:p14="http://schemas.microsoft.com/office/powerpoint/2010/main" val="41473480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23644A2-CCF0-434B-A302-5B41F1E430B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E9CD89B3-75D8-43FE-9954-6A78F8CAA90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C55E1B77-A474-4D9C-901F-1AEED9030FE9}"/>
              </a:ext>
            </a:extLst>
          </p:cNvPr>
          <p:cNvSpPr>
            <a:spLocks noGrp="1"/>
          </p:cNvSpPr>
          <p:nvPr>
            <p:ph type="dt" sz="half" idx="10"/>
          </p:nvPr>
        </p:nvSpPr>
        <p:spPr/>
        <p:txBody>
          <a:bodyPr/>
          <a:lstStyle/>
          <a:p>
            <a:fld id="{DFFC3391-AA67-4A3F-A13D-8B9C3A4B6A44}" type="datetimeFigureOut">
              <a:rPr lang="en-GB" smtClean="0"/>
              <a:t>24/02/2021</a:t>
            </a:fld>
            <a:endParaRPr lang="en-GB"/>
          </a:p>
        </p:txBody>
      </p:sp>
      <p:sp>
        <p:nvSpPr>
          <p:cNvPr id="5" name="Footer Placeholder 4">
            <a:extLst>
              <a:ext uri="{FF2B5EF4-FFF2-40B4-BE49-F238E27FC236}">
                <a16:creationId xmlns:a16="http://schemas.microsoft.com/office/drawing/2014/main" xmlns="" id="{32DCF20D-BAB8-4B4A-8337-F098346B62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DD35FFE8-430B-41A8-8104-814C6E531DA8}"/>
              </a:ext>
            </a:extLst>
          </p:cNvPr>
          <p:cNvSpPr>
            <a:spLocks noGrp="1"/>
          </p:cNvSpPr>
          <p:nvPr>
            <p:ph type="sldNum" sz="quarter" idx="12"/>
          </p:nvPr>
        </p:nvSpPr>
        <p:spPr/>
        <p:txBody>
          <a:bodyPr/>
          <a:lstStyle/>
          <a:p>
            <a:fld id="{0F24AA7E-4D11-4629-BBAD-8A60539119BE}" type="slidenum">
              <a:rPr lang="en-GB" smtClean="0"/>
              <a:t>‹#›</a:t>
            </a:fld>
            <a:endParaRPr lang="en-GB"/>
          </a:p>
        </p:txBody>
      </p:sp>
    </p:spTree>
    <p:extLst>
      <p:ext uri="{BB962C8B-B14F-4D97-AF65-F5344CB8AC3E}">
        <p14:creationId xmlns:p14="http://schemas.microsoft.com/office/powerpoint/2010/main" val="42464845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E87FB85-27B5-48F8-A8A6-B8DD323F129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A67C317D-17F1-40D7-A838-2AACDE962168}"/>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B9F03798-8627-4281-B49A-AD2736A5C37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FDA3D96A-F8BD-4C2D-ACBE-E7F602F182F5}"/>
              </a:ext>
            </a:extLst>
          </p:cNvPr>
          <p:cNvSpPr>
            <a:spLocks noGrp="1"/>
          </p:cNvSpPr>
          <p:nvPr>
            <p:ph type="dt" sz="half" idx="10"/>
          </p:nvPr>
        </p:nvSpPr>
        <p:spPr/>
        <p:txBody>
          <a:bodyPr/>
          <a:lstStyle/>
          <a:p>
            <a:fld id="{DFFC3391-AA67-4A3F-A13D-8B9C3A4B6A44}" type="datetimeFigureOut">
              <a:rPr lang="en-GB" smtClean="0"/>
              <a:t>24/02/2021</a:t>
            </a:fld>
            <a:endParaRPr lang="en-GB"/>
          </a:p>
        </p:txBody>
      </p:sp>
      <p:sp>
        <p:nvSpPr>
          <p:cNvPr id="6" name="Footer Placeholder 5">
            <a:extLst>
              <a:ext uri="{FF2B5EF4-FFF2-40B4-BE49-F238E27FC236}">
                <a16:creationId xmlns:a16="http://schemas.microsoft.com/office/drawing/2014/main" xmlns="" id="{9C19C97B-8A37-487D-8380-A7AFD659E7D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5326D5E1-C8C1-40AB-84A2-2971148FECFA}"/>
              </a:ext>
            </a:extLst>
          </p:cNvPr>
          <p:cNvSpPr>
            <a:spLocks noGrp="1"/>
          </p:cNvSpPr>
          <p:nvPr>
            <p:ph type="sldNum" sz="quarter" idx="12"/>
          </p:nvPr>
        </p:nvSpPr>
        <p:spPr/>
        <p:txBody>
          <a:bodyPr/>
          <a:lstStyle/>
          <a:p>
            <a:fld id="{0F24AA7E-4D11-4629-BBAD-8A60539119BE}" type="slidenum">
              <a:rPr lang="en-GB" smtClean="0"/>
              <a:t>‹#›</a:t>
            </a:fld>
            <a:endParaRPr lang="en-GB"/>
          </a:p>
        </p:txBody>
      </p:sp>
    </p:spTree>
    <p:extLst>
      <p:ext uri="{BB962C8B-B14F-4D97-AF65-F5344CB8AC3E}">
        <p14:creationId xmlns:p14="http://schemas.microsoft.com/office/powerpoint/2010/main" val="959160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08C4293-232D-42F3-B0EC-9D110DB2D2B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717A8430-6914-4C57-8D3A-51D24715031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xmlns="" id="{A2F9D561-2AE0-4746-A617-3FA8C4063D2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388F1EE0-7952-480D-A32C-5BD2FE1A7A6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xmlns="" id="{F90B3B21-850E-4A76-BCF0-76602D2F6560}"/>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4D870245-B5E9-4A3A-80B2-63875846D8E1}"/>
              </a:ext>
            </a:extLst>
          </p:cNvPr>
          <p:cNvSpPr>
            <a:spLocks noGrp="1"/>
          </p:cNvSpPr>
          <p:nvPr>
            <p:ph type="dt" sz="half" idx="10"/>
          </p:nvPr>
        </p:nvSpPr>
        <p:spPr/>
        <p:txBody>
          <a:bodyPr/>
          <a:lstStyle/>
          <a:p>
            <a:fld id="{DFFC3391-AA67-4A3F-A13D-8B9C3A4B6A44}" type="datetimeFigureOut">
              <a:rPr lang="en-GB" smtClean="0"/>
              <a:t>24/02/2021</a:t>
            </a:fld>
            <a:endParaRPr lang="en-GB"/>
          </a:p>
        </p:txBody>
      </p:sp>
      <p:sp>
        <p:nvSpPr>
          <p:cNvPr id="8" name="Footer Placeholder 7">
            <a:extLst>
              <a:ext uri="{FF2B5EF4-FFF2-40B4-BE49-F238E27FC236}">
                <a16:creationId xmlns:a16="http://schemas.microsoft.com/office/drawing/2014/main" xmlns="" id="{75313E00-23C7-480D-AA2D-EB488B4D701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4548F2DC-66D6-4F70-8EBA-F1F7F0BC23B0}"/>
              </a:ext>
            </a:extLst>
          </p:cNvPr>
          <p:cNvSpPr>
            <a:spLocks noGrp="1"/>
          </p:cNvSpPr>
          <p:nvPr>
            <p:ph type="sldNum" sz="quarter" idx="12"/>
          </p:nvPr>
        </p:nvSpPr>
        <p:spPr/>
        <p:txBody>
          <a:bodyPr/>
          <a:lstStyle/>
          <a:p>
            <a:fld id="{0F24AA7E-4D11-4629-BBAD-8A60539119BE}" type="slidenum">
              <a:rPr lang="en-GB" smtClean="0"/>
              <a:t>‹#›</a:t>
            </a:fld>
            <a:endParaRPr lang="en-GB"/>
          </a:p>
        </p:txBody>
      </p:sp>
    </p:spTree>
    <p:extLst>
      <p:ext uri="{BB962C8B-B14F-4D97-AF65-F5344CB8AC3E}">
        <p14:creationId xmlns:p14="http://schemas.microsoft.com/office/powerpoint/2010/main" val="22196915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5762203-4DED-4167-828E-F4F35064370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0B6AE4CB-1CC9-4766-8277-53932564B48D}"/>
              </a:ext>
            </a:extLst>
          </p:cNvPr>
          <p:cNvSpPr>
            <a:spLocks noGrp="1"/>
          </p:cNvSpPr>
          <p:nvPr>
            <p:ph type="dt" sz="half" idx="10"/>
          </p:nvPr>
        </p:nvSpPr>
        <p:spPr/>
        <p:txBody>
          <a:bodyPr/>
          <a:lstStyle/>
          <a:p>
            <a:fld id="{DFFC3391-AA67-4A3F-A13D-8B9C3A4B6A44}" type="datetimeFigureOut">
              <a:rPr lang="en-GB" smtClean="0"/>
              <a:t>24/02/2021</a:t>
            </a:fld>
            <a:endParaRPr lang="en-GB"/>
          </a:p>
        </p:txBody>
      </p:sp>
      <p:sp>
        <p:nvSpPr>
          <p:cNvPr id="4" name="Footer Placeholder 3">
            <a:extLst>
              <a:ext uri="{FF2B5EF4-FFF2-40B4-BE49-F238E27FC236}">
                <a16:creationId xmlns:a16="http://schemas.microsoft.com/office/drawing/2014/main" xmlns="" id="{11295C11-1BE0-4E6D-87B6-90EEEEFCC71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D82B14DC-82A6-4D48-8D34-DDB28FB846FE}"/>
              </a:ext>
            </a:extLst>
          </p:cNvPr>
          <p:cNvSpPr>
            <a:spLocks noGrp="1"/>
          </p:cNvSpPr>
          <p:nvPr>
            <p:ph type="sldNum" sz="quarter" idx="12"/>
          </p:nvPr>
        </p:nvSpPr>
        <p:spPr/>
        <p:txBody>
          <a:bodyPr/>
          <a:lstStyle/>
          <a:p>
            <a:fld id="{0F24AA7E-4D11-4629-BBAD-8A60539119BE}" type="slidenum">
              <a:rPr lang="en-GB" smtClean="0"/>
              <a:t>‹#›</a:t>
            </a:fld>
            <a:endParaRPr lang="en-GB"/>
          </a:p>
        </p:txBody>
      </p:sp>
    </p:spTree>
    <p:extLst>
      <p:ext uri="{BB962C8B-B14F-4D97-AF65-F5344CB8AC3E}">
        <p14:creationId xmlns:p14="http://schemas.microsoft.com/office/powerpoint/2010/main" val="37054692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6AE75C44-935A-46F4-80B7-92CA78380025}"/>
              </a:ext>
            </a:extLst>
          </p:cNvPr>
          <p:cNvSpPr>
            <a:spLocks noGrp="1"/>
          </p:cNvSpPr>
          <p:nvPr>
            <p:ph type="dt" sz="half" idx="10"/>
          </p:nvPr>
        </p:nvSpPr>
        <p:spPr/>
        <p:txBody>
          <a:bodyPr/>
          <a:lstStyle/>
          <a:p>
            <a:fld id="{DFFC3391-AA67-4A3F-A13D-8B9C3A4B6A44}" type="datetimeFigureOut">
              <a:rPr lang="en-GB" smtClean="0"/>
              <a:t>24/02/2021</a:t>
            </a:fld>
            <a:endParaRPr lang="en-GB"/>
          </a:p>
        </p:txBody>
      </p:sp>
      <p:sp>
        <p:nvSpPr>
          <p:cNvPr id="3" name="Footer Placeholder 2">
            <a:extLst>
              <a:ext uri="{FF2B5EF4-FFF2-40B4-BE49-F238E27FC236}">
                <a16:creationId xmlns:a16="http://schemas.microsoft.com/office/drawing/2014/main" xmlns="" id="{1A0E13D1-9541-433D-BEFB-19FF729EB89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7BBF3DFC-DA73-4AC4-B697-EC4DA6D0A8E3}"/>
              </a:ext>
            </a:extLst>
          </p:cNvPr>
          <p:cNvSpPr>
            <a:spLocks noGrp="1"/>
          </p:cNvSpPr>
          <p:nvPr>
            <p:ph type="sldNum" sz="quarter" idx="12"/>
          </p:nvPr>
        </p:nvSpPr>
        <p:spPr/>
        <p:txBody>
          <a:bodyPr/>
          <a:lstStyle/>
          <a:p>
            <a:fld id="{0F24AA7E-4D11-4629-BBAD-8A60539119BE}" type="slidenum">
              <a:rPr lang="en-GB" smtClean="0"/>
              <a:t>‹#›</a:t>
            </a:fld>
            <a:endParaRPr lang="en-GB"/>
          </a:p>
        </p:txBody>
      </p:sp>
    </p:spTree>
    <p:extLst>
      <p:ext uri="{BB962C8B-B14F-4D97-AF65-F5344CB8AC3E}">
        <p14:creationId xmlns:p14="http://schemas.microsoft.com/office/powerpoint/2010/main" val="39830410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4E6F5BA-B1F3-4056-BC95-2287EE199B0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22386F47-E236-4A33-BD43-80B9616E164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F27BBCA2-1370-41DD-9D46-B3307661219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10950255-165A-451F-8F46-DF07412321C8}"/>
              </a:ext>
            </a:extLst>
          </p:cNvPr>
          <p:cNvSpPr>
            <a:spLocks noGrp="1"/>
          </p:cNvSpPr>
          <p:nvPr>
            <p:ph type="dt" sz="half" idx="10"/>
          </p:nvPr>
        </p:nvSpPr>
        <p:spPr/>
        <p:txBody>
          <a:bodyPr/>
          <a:lstStyle/>
          <a:p>
            <a:fld id="{DFFC3391-AA67-4A3F-A13D-8B9C3A4B6A44}" type="datetimeFigureOut">
              <a:rPr lang="en-GB" smtClean="0"/>
              <a:t>24/02/2021</a:t>
            </a:fld>
            <a:endParaRPr lang="en-GB"/>
          </a:p>
        </p:txBody>
      </p:sp>
      <p:sp>
        <p:nvSpPr>
          <p:cNvPr id="6" name="Footer Placeholder 5">
            <a:extLst>
              <a:ext uri="{FF2B5EF4-FFF2-40B4-BE49-F238E27FC236}">
                <a16:creationId xmlns:a16="http://schemas.microsoft.com/office/drawing/2014/main" xmlns="" id="{7D794197-7D57-409B-97AD-8AF9EFE3938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A80B81EE-9D1C-474A-AB1F-75F6631B78D0}"/>
              </a:ext>
            </a:extLst>
          </p:cNvPr>
          <p:cNvSpPr>
            <a:spLocks noGrp="1"/>
          </p:cNvSpPr>
          <p:nvPr>
            <p:ph type="sldNum" sz="quarter" idx="12"/>
          </p:nvPr>
        </p:nvSpPr>
        <p:spPr/>
        <p:txBody>
          <a:bodyPr/>
          <a:lstStyle/>
          <a:p>
            <a:fld id="{0F24AA7E-4D11-4629-BBAD-8A60539119BE}" type="slidenum">
              <a:rPr lang="en-GB" smtClean="0"/>
              <a:t>‹#›</a:t>
            </a:fld>
            <a:endParaRPr lang="en-GB"/>
          </a:p>
        </p:txBody>
      </p:sp>
    </p:spTree>
    <p:extLst>
      <p:ext uri="{BB962C8B-B14F-4D97-AF65-F5344CB8AC3E}">
        <p14:creationId xmlns:p14="http://schemas.microsoft.com/office/powerpoint/2010/main" val="19562306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516DEBD-1D6D-40F0-9C0C-76F68EB23A0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F10DF451-665D-471A-8FB1-80E25E6E0D9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2AE46180-1FCD-4B96-AB0C-F9B535BC2A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A83D784B-9869-4374-A204-917E2880A25B}"/>
              </a:ext>
            </a:extLst>
          </p:cNvPr>
          <p:cNvSpPr>
            <a:spLocks noGrp="1"/>
          </p:cNvSpPr>
          <p:nvPr>
            <p:ph type="dt" sz="half" idx="10"/>
          </p:nvPr>
        </p:nvSpPr>
        <p:spPr/>
        <p:txBody>
          <a:bodyPr/>
          <a:lstStyle/>
          <a:p>
            <a:fld id="{DFFC3391-AA67-4A3F-A13D-8B9C3A4B6A44}" type="datetimeFigureOut">
              <a:rPr lang="en-GB" smtClean="0"/>
              <a:t>24/02/2021</a:t>
            </a:fld>
            <a:endParaRPr lang="en-GB"/>
          </a:p>
        </p:txBody>
      </p:sp>
      <p:sp>
        <p:nvSpPr>
          <p:cNvPr id="6" name="Footer Placeholder 5">
            <a:extLst>
              <a:ext uri="{FF2B5EF4-FFF2-40B4-BE49-F238E27FC236}">
                <a16:creationId xmlns:a16="http://schemas.microsoft.com/office/drawing/2014/main" xmlns="" id="{7F7801C2-2F26-4517-AFAD-35D126465B3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927D5044-AD03-468A-8AFD-12A2C5D97A83}"/>
              </a:ext>
            </a:extLst>
          </p:cNvPr>
          <p:cNvSpPr>
            <a:spLocks noGrp="1"/>
          </p:cNvSpPr>
          <p:nvPr>
            <p:ph type="sldNum" sz="quarter" idx="12"/>
          </p:nvPr>
        </p:nvSpPr>
        <p:spPr/>
        <p:txBody>
          <a:bodyPr/>
          <a:lstStyle/>
          <a:p>
            <a:fld id="{0F24AA7E-4D11-4629-BBAD-8A60539119BE}" type="slidenum">
              <a:rPr lang="en-GB" smtClean="0"/>
              <a:t>‹#›</a:t>
            </a:fld>
            <a:endParaRPr lang="en-GB"/>
          </a:p>
        </p:txBody>
      </p:sp>
    </p:spTree>
    <p:extLst>
      <p:ext uri="{BB962C8B-B14F-4D97-AF65-F5344CB8AC3E}">
        <p14:creationId xmlns:p14="http://schemas.microsoft.com/office/powerpoint/2010/main" val="14014601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C222451-5D08-4583-96B8-49825CB0C37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11334DDB-8579-4A14-8610-BDD3FC6B3B9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AFE69680-ADA8-476E-9337-760EE8DBAB93}"/>
              </a:ext>
            </a:extLst>
          </p:cNvPr>
          <p:cNvSpPr>
            <a:spLocks noGrp="1"/>
          </p:cNvSpPr>
          <p:nvPr>
            <p:ph type="dt" sz="half" idx="10"/>
          </p:nvPr>
        </p:nvSpPr>
        <p:spPr/>
        <p:txBody>
          <a:bodyPr/>
          <a:lstStyle/>
          <a:p>
            <a:fld id="{DFFC3391-AA67-4A3F-A13D-8B9C3A4B6A44}" type="datetimeFigureOut">
              <a:rPr lang="en-GB" smtClean="0"/>
              <a:t>24/02/2021</a:t>
            </a:fld>
            <a:endParaRPr lang="en-GB"/>
          </a:p>
        </p:txBody>
      </p:sp>
      <p:sp>
        <p:nvSpPr>
          <p:cNvPr id="5" name="Footer Placeholder 4">
            <a:extLst>
              <a:ext uri="{FF2B5EF4-FFF2-40B4-BE49-F238E27FC236}">
                <a16:creationId xmlns:a16="http://schemas.microsoft.com/office/drawing/2014/main" xmlns="" id="{A54FB8F7-E726-4E03-9BE7-BA00EB471BD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A0332A04-0417-4F55-8BBD-F669D2870545}"/>
              </a:ext>
            </a:extLst>
          </p:cNvPr>
          <p:cNvSpPr>
            <a:spLocks noGrp="1"/>
          </p:cNvSpPr>
          <p:nvPr>
            <p:ph type="sldNum" sz="quarter" idx="12"/>
          </p:nvPr>
        </p:nvSpPr>
        <p:spPr/>
        <p:txBody>
          <a:bodyPr/>
          <a:lstStyle/>
          <a:p>
            <a:fld id="{0F24AA7E-4D11-4629-BBAD-8A60539119BE}" type="slidenum">
              <a:rPr lang="en-GB" smtClean="0"/>
              <a:t>‹#›</a:t>
            </a:fld>
            <a:endParaRPr lang="en-GB"/>
          </a:p>
        </p:txBody>
      </p:sp>
    </p:spTree>
    <p:extLst>
      <p:ext uri="{BB962C8B-B14F-4D97-AF65-F5344CB8AC3E}">
        <p14:creationId xmlns:p14="http://schemas.microsoft.com/office/powerpoint/2010/main" val="10910887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E79BCB14-95E7-4076-BCB3-E207A9B5128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3BC4886F-8FE1-4009-BEE6-5326F392B74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AA0273E4-7350-4716-903B-E2D20DFA91F0}"/>
              </a:ext>
            </a:extLst>
          </p:cNvPr>
          <p:cNvSpPr>
            <a:spLocks noGrp="1"/>
          </p:cNvSpPr>
          <p:nvPr>
            <p:ph type="dt" sz="half" idx="10"/>
          </p:nvPr>
        </p:nvSpPr>
        <p:spPr/>
        <p:txBody>
          <a:bodyPr/>
          <a:lstStyle/>
          <a:p>
            <a:fld id="{DFFC3391-AA67-4A3F-A13D-8B9C3A4B6A44}" type="datetimeFigureOut">
              <a:rPr lang="en-GB" smtClean="0"/>
              <a:t>24/02/2021</a:t>
            </a:fld>
            <a:endParaRPr lang="en-GB"/>
          </a:p>
        </p:txBody>
      </p:sp>
      <p:sp>
        <p:nvSpPr>
          <p:cNvPr id="5" name="Footer Placeholder 4">
            <a:extLst>
              <a:ext uri="{FF2B5EF4-FFF2-40B4-BE49-F238E27FC236}">
                <a16:creationId xmlns:a16="http://schemas.microsoft.com/office/drawing/2014/main" xmlns="" id="{4B5D0033-C1C5-462F-B616-340AD5115A4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36AB0923-D68A-4244-AF58-2439B7B0E4D5}"/>
              </a:ext>
            </a:extLst>
          </p:cNvPr>
          <p:cNvSpPr>
            <a:spLocks noGrp="1"/>
          </p:cNvSpPr>
          <p:nvPr>
            <p:ph type="sldNum" sz="quarter" idx="12"/>
          </p:nvPr>
        </p:nvSpPr>
        <p:spPr/>
        <p:txBody>
          <a:bodyPr/>
          <a:lstStyle/>
          <a:p>
            <a:fld id="{0F24AA7E-4D11-4629-BBAD-8A60539119BE}" type="slidenum">
              <a:rPr lang="en-GB" smtClean="0"/>
              <a:t>‹#›</a:t>
            </a:fld>
            <a:endParaRPr lang="en-GB"/>
          </a:p>
        </p:txBody>
      </p:sp>
    </p:spTree>
    <p:extLst>
      <p:ext uri="{BB962C8B-B14F-4D97-AF65-F5344CB8AC3E}">
        <p14:creationId xmlns:p14="http://schemas.microsoft.com/office/powerpoint/2010/main" val="8732133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943545C9-C867-4BEE-AF2A-FB151B67EB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83F6D6DA-03D2-44D3-941A-3BB20F46D25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2FD50694-ECDF-4B79-BDB4-721B6A05A4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FFC3391-AA67-4A3F-A13D-8B9C3A4B6A44}" type="datetimeFigureOut">
              <a:rPr lang="en-GB" smtClean="0"/>
              <a:t>24/02/2021</a:t>
            </a:fld>
            <a:endParaRPr lang="en-GB"/>
          </a:p>
        </p:txBody>
      </p:sp>
      <p:sp>
        <p:nvSpPr>
          <p:cNvPr id="5" name="Footer Placeholder 4">
            <a:extLst>
              <a:ext uri="{FF2B5EF4-FFF2-40B4-BE49-F238E27FC236}">
                <a16:creationId xmlns:a16="http://schemas.microsoft.com/office/drawing/2014/main" xmlns="" id="{9B2F525B-05D7-46D0-B34E-D61175FB83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xmlns="" id="{8D8277D6-E893-4A2F-B5FE-47C7BA04B2E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24AA7E-4D11-4629-BBAD-8A60539119BE}" type="slidenum">
              <a:rPr lang="en-GB" smtClean="0"/>
              <a:t>‹#›</a:t>
            </a:fld>
            <a:endParaRPr lang="en-GB"/>
          </a:p>
        </p:txBody>
      </p:sp>
    </p:spTree>
    <p:extLst>
      <p:ext uri="{BB962C8B-B14F-4D97-AF65-F5344CB8AC3E}">
        <p14:creationId xmlns:p14="http://schemas.microsoft.com/office/powerpoint/2010/main" val="2662986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KZbW_okynM0" TargetMode="External"/><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A24A060-DE35-4022-9A63-09D92B821E4A}"/>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xmlns="" id="{BEEFCDB2-C95A-4B5D-8522-991EF9A060B2}"/>
              </a:ext>
            </a:extLst>
          </p:cNvPr>
          <p:cNvSpPr>
            <a:spLocks noGrp="1"/>
          </p:cNvSpPr>
          <p:nvPr>
            <p:ph type="subTitle" idx="1"/>
          </p:nvPr>
        </p:nvSpPr>
        <p:spPr/>
        <p:txBody>
          <a:bodyPr/>
          <a:lstStyle/>
          <a:p>
            <a:endParaRPr lang="en-GB"/>
          </a:p>
        </p:txBody>
      </p:sp>
      <p:pic>
        <p:nvPicPr>
          <p:cNvPr id="1030" name="Picture 6" descr="The Difference Between Shallow &amp; Deep Friendships | by Zaid K. Dahhaj |  Medium">
            <a:extLst>
              <a:ext uri="{FF2B5EF4-FFF2-40B4-BE49-F238E27FC236}">
                <a16:creationId xmlns:a16="http://schemas.microsoft.com/office/drawing/2014/main" xmlns="" id="{75DF0881-4F4C-491D-BE07-608A7BE231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xmlns="" id="{B4DC50DC-FF6C-47A5-B245-32AD8695489E}"/>
              </a:ext>
            </a:extLst>
          </p:cNvPr>
          <p:cNvSpPr/>
          <p:nvPr/>
        </p:nvSpPr>
        <p:spPr>
          <a:xfrm>
            <a:off x="2571638" y="5349875"/>
            <a:ext cx="7048724" cy="1107996"/>
          </a:xfrm>
          <a:prstGeom prst="rect">
            <a:avLst/>
          </a:prstGeom>
          <a:noFill/>
        </p:spPr>
        <p:txBody>
          <a:bodyPr wrap="none" lIns="91440" tIns="45720" rIns="91440" bIns="45720">
            <a:spAutoFit/>
          </a:bodyPr>
          <a:lstStyle/>
          <a:p>
            <a:pPr algn="ctr"/>
            <a:r>
              <a:rPr lang="en-US" sz="6600" b="0" cap="none" spc="0" dirty="0">
                <a:ln w="0">
                  <a:solidFill>
                    <a:schemeClr val="bg1"/>
                  </a:solidFill>
                </a:ln>
                <a:solidFill>
                  <a:schemeClr val="bg1"/>
                </a:solidFill>
                <a:effectLst>
                  <a:outerShdw blurRad="38100" dist="19050" dir="2700000" algn="tl" rotWithShape="0">
                    <a:schemeClr val="dk1">
                      <a:alpha val="40000"/>
                    </a:schemeClr>
                  </a:outerShdw>
                </a:effectLst>
                <a:latin typeface="Comic Sans MS" panose="030F0702030302020204" pitchFamily="66" charset="0"/>
              </a:rPr>
              <a:t>PSHE: Friendship</a:t>
            </a:r>
          </a:p>
        </p:txBody>
      </p:sp>
      <p:sp>
        <p:nvSpPr>
          <p:cNvPr id="5" name="Rectangle 4">
            <a:extLst>
              <a:ext uri="{FF2B5EF4-FFF2-40B4-BE49-F238E27FC236}">
                <a16:creationId xmlns:a16="http://schemas.microsoft.com/office/drawing/2014/main" xmlns="" id="{7EEA64A1-6C7E-4DCC-BF52-F57A104DEEBD}"/>
              </a:ext>
            </a:extLst>
          </p:cNvPr>
          <p:cNvSpPr/>
          <p:nvPr/>
        </p:nvSpPr>
        <p:spPr>
          <a:xfrm>
            <a:off x="2387292" y="199033"/>
            <a:ext cx="7417415" cy="923330"/>
          </a:xfrm>
          <a:prstGeom prst="rect">
            <a:avLst/>
          </a:prstGeom>
          <a:noFill/>
        </p:spPr>
        <p:txBody>
          <a:bodyPr wrap="none" lIns="91440" tIns="45720" rIns="91440" bIns="45720">
            <a:spAutoFit/>
          </a:bodyPr>
          <a:lstStyle/>
          <a:p>
            <a:pPr algn="ctr"/>
            <a:r>
              <a:rPr lang="en-US" sz="5400" b="0" u="sng" cap="none" spc="0" dirty="0">
                <a:ln w="0"/>
                <a:solidFill>
                  <a:schemeClr val="bg1"/>
                </a:solidFill>
                <a:effectLst>
                  <a:outerShdw blurRad="38100" dist="19050" dir="2700000" algn="tl" rotWithShape="0">
                    <a:schemeClr val="dk1">
                      <a:alpha val="40000"/>
                    </a:schemeClr>
                  </a:outerShdw>
                </a:effectLst>
                <a:latin typeface="Comic Sans MS" panose="030F0702030302020204" pitchFamily="66" charset="0"/>
              </a:rPr>
              <a:t>Friday 5</a:t>
            </a:r>
            <a:r>
              <a:rPr lang="en-US" sz="5400" b="0" u="sng" cap="none" spc="0" baseline="30000" dirty="0">
                <a:ln w="0"/>
                <a:solidFill>
                  <a:schemeClr val="bg1"/>
                </a:solidFill>
                <a:effectLst>
                  <a:outerShdw blurRad="38100" dist="19050" dir="2700000" algn="tl" rotWithShape="0">
                    <a:schemeClr val="dk1">
                      <a:alpha val="40000"/>
                    </a:schemeClr>
                  </a:outerShdw>
                </a:effectLst>
                <a:latin typeface="Comic Sans MS" panose="030F0702030302020204" pitchFamily="66" charset="0"/>
              </a:rPr>
              <a:t>th</a:t>
            </a:r>
            <a:r>
              <a:rPr lang="en-US" sz="5400" b="0" u="sng" cap="none" spc="0" dirty="0">
                <a:ln w="0"/>
                <a:solidFill>
                  <a:schemeClr val="bg1"/>
                </a:solidFill>
                <a:effectLst>
                  <a:outerShdw blurRad="38100" dist="19050" dir="2700000" algn="tl" rotWithShape="0">
                    <a:schemeClr val="dk1">
                      <a:alpha val="40000"/>
                    </a:schemeClr>
                  </a:outerShdw>
                </a:effectLst>
                <a:latin typeface="Comic Sans MS" panose="030F0702030302020204" pitchFamily="66" charset="0"/>
              </a:rPr>
              <a:t> March 2021</a:t>
            </a:r>
          </a:p>
        </p:txBody>
      </p:sp>
    </p:spTree>
    <p:extLst>
      <p:ext uri="{BB962C8B-B14F-4D97-AF65-F5344CB8AC3E}">
        <p14:creationId xmlns:p14="http://schemas.microsoft.com/office/powerpoint/2010/main" val="41197928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DD00B10-1B42-47F6-9A46-F60ED4B94EF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879F678A-61F3-4C67-B269-A2E3FEDD88AE}"/>
              </a:ext>
            </a:extLst>
          </p:cNvPr>
          <p:cNvSpPr>
            <a:spLocks noGrp="1"/>
          </p:cNvSpPr>
          <p:nvPr>
            <p:ph idx="1"/>
          </p:nvPr>
        </p:nvSpPr>
        <p:spPr/>
        <p:txBody>
          <a:bodyPr/>
          <a:lstStyle/>
          <a:p>
            <a:endParaRPr lang="en-GB"/>
          </a:p>
        </p:txBody>
      </p:sp>
      <p:pic>
        <p:nvPicPr>
          <p:cNvPr id="2050" name="Picture 2" descr="Wooden texture wood background in 2021 | White wood texture, Wood texture  background, Wood texture">
            <a:extLst>
              <a:ext uri="{FF2B5EF4-FFF2-40B4-BE49-F238E27FC236}">
                <a16:creationId xmlns:a16="http://schemas.microsoft.com/office/drawing/2014/main" xmlns="" id="{71368C8F-DDE7-4297-8629-5D21C63285D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xmlns="" id="{B0CB9261-0994-4BDD-B65C-77214C21D991}"/>
              </a:ext>
            </a:extLst>
          </p:cNvPr>
          <p:cNvSpPr/>
          <p:nvPr/>
        </p:nvSpPr>
        <p:spPr>
          <a:xfrm>
            <a:off x="289763" y="219372"/>
            <a:ext cx="11612474" cy="923330"/>
          </a:xfrm>
          <a:prstGeom prst="rect">
            <a:avLst/>
          </a:prstGeom>
          <a:noFill/>
        </p:spPr>
        <p:txBody>
          <a:bodyPr wrap="none" lIns="91440" tIns="45720" rIns="91440" bIns="45720">
            <a:spAutoFit/>
          </a:bodyPr>
          <a:lstStyle/>
          <a:p>
            <a:pPr algn="ctr"/>
            <a:r>
              <a:rPr lang="en-US" sz="5400" b="0" u="sng" cap="none" spc="0" dirty="0">
                <a:ln w="0"/>
                <a:solidFill>
                  <a:schemeClr val="bg1"/>
                </a:solidFill>
                <a:effectLst>
                  <a:outerShdw blurRad="38100" dist="19050" dir="2700000" algn="tl" rotWithShape="0">
                    <a:schemeClr val="dk1">
                      <a:alpha val="40000"/>
                    </a:schemeClr>
                  </a:outerShdw>
                </a:effectLst>
                <a:latin typeface="Comic Sans MS" panose="030F0702030302020204" pitchFamily="66" charset="0"/>
              </a:rPr>
              <a:t>What does friendship mean to you?</a:t>
            </a:r>
          </a:p>
        </p:txBody>
      </p:sp>
      <p:sp>
        <p:nvSpPr>
          <p:cNvPr id="7" name="Rectangle 6">
            <a:extLst>
              <a:ext uri="{FF2B5EF4-FFF2-40B4-BE49-F238E27FC236}">
                <a16:creationId xmlns:a16="http://schemas.microsoft.com/office/drawing/2014/main" xmlns="" id="{15F1AA3A-8B5F-4EF3-B0B4-8CFF79565E84}"/>
              </a:ext>
            </a:extLst>
          </p:cNvPr>
          <p:cNvSpPr/>
          <p:nvPr/>
        </p:nvSpPr>
        <p:spPr>
          <a:xfrm>
            <a:off x="1089454" y="1652648"/>
            <a:ext cx="10013092" cy="4524315"/>
          </a:xfrm>
          <a:prstGeom prst="rect">
            <a:avLst/>
          </a:prstGeom>
          <a:noFill/>
        </p:spPr>
        <p:txBody>
          <a:bodyPr wrap="square" lIns="91440" tIns="45720" rIns="91440" bIns="45720">
            <a:spAutoFit/>
          </a:bodyPr>
          <a:lstStyle/>
          <a:p>
            <a:pPr algn="ctr"/>
            <a:r>
              <a:rPr lang="en-US" sz="4800" b="0" cap="none" spc="0" dirty="0">
                <a:ln w="0"/>
                <a:effectLst>
                  <a:outerShdw blurRad="38100" dist="19050" dir="2700000" algn="tl" rotWithShape="0">
                    <a:schemeClr val="dk1">
                      <a:alpha val="40000"/>
                    </a:schemeClr>
                  </a:outerShdw>
                </a:effectLst>
                <a:latin typeface="Comic Sans MS" panose="030F0702030302020204" pitchFamily="66" charset="0"/>
              </a:rPr>
              <a:t>To me friendship is a strong bond with </a:t>
            </a:r>
            <a:r>
              <a:rPr lang="en-US" sz="4800" dirty="0">
                <a:ln w="0"/>
                <a:effectLst>
                  <a:outerShdw blurRad="38100" dist="19050" dir="2700000" algn="tl" rotWithShape="0">
                    <a:schemeClr val="dk1">
                      <a:alpha val="40000"/>
                    </a:schemeClr>
                  </a:outerShdw>
                </a:effectLst>
                <a:latin typeface="Comic Sans MS" panose="030F0702030302020204" pitchFamily="66" charset="0"/>
              </a:rPr>
              <a:t>someone where I can trust them and share my thoughts and feelings. Friends are there for each other and help each other if they are sad.</a:t>
            </a:r>
            <a:endParaRPr lang="en-US" sz="4800" b="0" cap="none" spc="0" dirty="0">
              <a:ln w="0"/>
              <a:effectLst>
                <a:outerShdw blurRad="38100" dist="19050" dir="2700000" algn="tl" rotWithShape="0">
                  <a:schemeClr val="dk1">
                    <a:alpha val="40000"/>
                  </a:schemeClr>
                </a:outerShdw>
              </a:effectLst>
              <a:latin typeface="Comic Sans MS" panose="030F0702030302020204" pitchFamily="66" charset="0"/>
            </a:endParaRPr>
          </a:p>
        </p:txBody>
      </p:sp>
    </p:spTree>
    <p:extLst>
      <p:ext uri="{BB962C8B-B14F-4D97-AF65-F5344CB8AC3E}">
        <p14:creationId xmlns:p14="http://schemas.microsoft.com/office/powerpoint/2010/main" val="2732030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barn(inVertical)">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DD00B10-1B42-47F6-9A46-F60ED4B94EF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879F678A-61F3-4C67-B269-A2E3FEDD88AE}"/>
              </a:ext>
            </a:extLst>
          </p:cNvPr>
          <p:cNvSpPr>
            <a:spLocks noGrp="1"/>
          </p:cNvSpPr>
          <p:nvPr>
            <p:ph idx="1"/>
          </p:nvPr>
        </p:nvSpPr>
        <p:spPr/>
        <p:txBody>
          <a:bodyPr/>
          <a:lstStyle/>
          <a:p>
            <a:endParaRPr lang="en-GB"/>
          </a:p>
        </p:txBody>
      </p:sp>
      <p:pic>
        <p:nvPicPr>
          <p:cNvPr id="2050" name="Picture 2" descr="Wooden texture wood background in 2021 | White wood texture, Wood texture  background, Wood texture">
            <a:extLst>
              <a:ext uri="{FF2B5EF4-FFF2-40B4-BE49-F238E27FC236}">
                <a16:creationId xmlns:a16="http://schemas.microsoft.com/office/drawing/2014/main" xmlns="" id="{71368C8F-DDE7-4297-8629-5D21C63285D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xmlns="" id="{579C11A8-A4E8-483C-ADC0-74C6F0BDDFE6}"/>
              </a:ext>
            </a:extLst>
          </p:cNvPr>
          <p:cNvSpPr/>
          <p:nvPr/>
        </p:nvSpPr>
        <p:spPr>
          <a:xfrm>
            <a:off x="936483" y="1825625"/>
            <a:ext cx="9995044" cy="1077218"/>
          </a:xfrm>
          <a:prstGeom prst="rect">
            <a:avLst/>
          </a:prstGeom>
        </p:spPr>
        <p:txBody>
          <a:bodyPr wrap="none">
            <a:spAutoFit/>
          </a:bodyPr>
          <a:lstStyle/>
          <a:p>
            <a:r>
              <a:rPr lang="en-GB" sz="3200" dirty="0">
                <a:latin typeface="Comic Sans MS" panose="030F0702030302020204" pitchFamily="66" charset="0"/>
                <a:hlinkClick r:id="rId3"/>
              </a:rPr>
              <a:t>https://www.youtube.com/watch?v=KZbW_okynM0</a:t>
            </a:r>
            <a:endParaRPr lang="en-GB" sz="3200" dirty="0">
              <a:latin typeface="Comic Sans MS" panose="030F0702030302020204" pitchFamily="66" charset="0"/>
            </a:endParaRPr>
          </a:p>
          <a:p>
            <a:endParaRPr lang="en-GB" sz="3200" dirty="0">
              <a:latin typeface="Comic Sans MS" panose="030F0702030302020204" pitchFamily="66" charset="0"/>
            </a:endParaRPr>
          </a:p>
        </p:txBody>
      </p:sp>
      <p:pic>
        <p:nvPicPr>
          <p:cNvPr id="3074" name="Picture 2" descr="Meesha Makes Friends by Tom Percival | Waterstones">
            <a:extLst>
              <a:ext uri="{FF2B5EF4-FFF2-40B4-BE49-F238E27FC236}">
                <a16:creationId xmlns:a16="http://schemas.microsoft.com/office/drawing/2014/main" xmlns="" id="{3730B064-721E-404B-A280-57668247014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45806" y="2568333"/>
            <a:ext cx="3100388" cy="3924542"/>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xmlns="" id="{D4C27C43-AE29-4A3F-BA02-6902FAE81899}"/>
              </a:ext>
            </a:extLst>
          </p:cNvPr>
          <p:cNvSpPr/>
          <p:nvPr/>
        </p:nvSpPr>
        <p:spPr>
          <a:xfrm>
            <a:off x="948820" y="-72369"/>
            <a:ext cx="10294360" cy="1754326"/>
          </a:xfrm>
          <a:prstGeom prst="rect">
            <a:avLst/>
          </a:prstGeom>
          <a:noFill/>
        </p:spPr>
        <p:txBody>
          <a:bodyPr wrap="squar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Watch and listen to the story Meesha makes friends</a:t>
            </a:r>
          </a:p>
        </p:txBody>
      </p:sp>
    </p:spTree>
    <p:extLst>
      <p:ext uri="{BB962C8B-B14F-4D97-AF65-F5344CB8AC3E}">
        <p14:creationId xmlns:p14="http://schemas.microsoft.com/office/powerpoint/2010/main" val="28333281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29F49E-BEA9-496A-9740-E406D2EC07A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1ABD57F3-005A-4B0F-A913-0A8F67C95455}"/>
              </a:ext>
            </a:extLst>
          </p:cNvPr>
          <p:cNvSpPr>
            <a:spLocks noGrp="1"/>
          </p:cNvSpPr>
          <p:nvPr>
            <p:ph idx="1"/>
          </p:nvPr>
        </p:nvSpPr>
        <p:spPr/>
        <p:txBody>
          <a:bodyPr/>
          <a:lstStyle/>
          <a:p>
            <a:endParaRPr lang="en-GB"/>
          </a:p>
        </p:txBody>
      </p:sp>
      <p:pic>
        <p:nvPicPr>
          <p:cNvPr id="4" name="Picture 2" descr="Wooden texture wood background in 2021 | White wood texture, Wood texture  background, Wood texture">
            <a:extLst>
              <a:ext uri="{FF2B5EF4-FFF2-40B4-BE49-F238E27FC236}">
                <a16:creationId xmlns:a16="http://schemas.microsoft.com/office/drawing/2014/main" xmlns="" id="{9B5AEA12-F774-43E9-9189-EDE9982246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496"/>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xmlns="" id="{56282035-A603-476E-AE7F-B091B1BE93F2}"/>
              </a:ext>
            </a:extLst>
          </p:cNvPr>
          <p:cNvSpPr/>
          <p:nvPr/>
        </p:nvSpPr>
        <p:spPr>
          <a:xfrm>
            <a:off x="435712" y="86687"/>
            <a:ext cx="11320573" cy="3477875"/>
          </a:xfrm>
          <a:prstGeom prst="rect">
            <a:avLst/>
          </a:prstGeom>
          <a:noFill/>
        </p:spPr>
        <p:txBody>
          <a:bodyPr wrap="square" lIns="91440" tIns="45720" rIns="91440" bIns="45720">
            <a:spAutoFit/>
          </a:bodyPr>
          <a:lstStyle/>
          <a:p>
            <a:pPr algn="ctr"/>
            <a:r>
              <a:rPr lang="en-US" sz="44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In the story Meesha struggles to make friends so she decides to make her own friends. This ends up helping Meesha to make friends with other children and gives her confidence to talk to new people. </a:t>
            </a:r>
          </a:p>
        </p:txBody>
      </p:sp>
      <p:sp>
        <p:nvSpPr>
          <p:cNvPr id="6" name="Rectangle 5">
            <a:extLst>
              <a:ext uri="{FF2B5EF4-FFF2-40B4-BE49-F238E27FC236}">
                <a16:creationId xmlns:a16="http://schemas.microsoft.com/office/drawing/2014/main" xmlns="" id="{AC2DECCA-1D04-4233-A3C2-1AD2A2F8B77D}"/>
              </a:ext>
            </a:extLst>
          </p:cNvPr>
          <p:cNvSpPr/>
          <p:nvPr/>
        </p:nvSpPr>
        <p:spPr>
          <a:xfrm>
            <a:off x="291368" y="3633753"/>
            <a:ext cx="11609260" cy="3170099"/>
          </a:xfrm>
          <a:prstGeom prst="rect">
            <a:avLst/>
          </a:prstGeom>
          <a:noFill/>
        </p:spPr>
        <p:txBody>
          <a:bodyPr wrap="square" lIns="91440" tIns="45720" rIns="91440" bIns="45720">
            <a:spAutoFit/>
          </a:bodyPr>
          <a:lstStyle/>
          <a:p>
            <a:pPr algn="ctr"/>
            <a:r>
              <a:rPr lang="en-US" sz="4000" b="0" cap="none" spc="0" dirty="0">
                <a:ln w="0"/>
                <a:solidFill>
                  <a:schemeClr val="bg1"/>
                </a:solidFill>
                <a:effectLst>
                  <a:outerShdw blurRad="38100" dist="19050" dir="2700000" algn="tl" rotWithShape="0">
                    <a:schemeClr val="dk1">
                      <a:alpha val="40000"/>
                    </a:schemeClr>
                  </a:outerShdw>
                </a:effectLst>
                <a:latin typeface="Comic Sans MS" panose="030F0702030302020204" pitchFamily="66" charset="0"/>
              </a:rPr>
              <a:t>Your task: Make your own friends using and media you could like. Some ideas are on the following slide but you can choose to come up with your own idea. Think about what you think makes a good friend.</a:t>
            </a:r>
          </a:p>
        </p:txBody>
      </p:sp>
    </p:spTree>
    <p:extLst>
      <p:ext uri="{BB962C8B-B14F-4D97-AF65-F5344CB8AC3E}">
        <p14:creationId xmlns:p14="http://schemas.microsoft.com/office/powerpoint/2010/main" val="4413061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29F49E-BEA9-496A-9740-E406D2EC07A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1ABD57F3-005A-4B0F-A913-0A8F67C95455}"/>
              </a:ext>
            </a:extLst>
          </p:cNvPr>
          <p:cNvSpPr>
            <a:spLocks noGrp="1"/>
          </p:cNvSpPr>
          <p:nvPr>
            <p:ph idx="1"/>
          </p:nvPr>
        </p:nvSpPr>
        <p:spPr/>
        <p:txBody>
          <a:bodyPr/>
          <a:lstStyle/>
          <a:p>
            <a:endParaRPr lang="en-GB"/>
          </a:p>
        </p:txBody>
      </p:sp>
      <p:pic>
        <p:nvPicPr>
          <p:cNvPr id="4" name="Picture 2" descr="Wooden texture wood background in 2021 | White wood texture, Wood texture  background, Wood texture">
            <a:extLst>
              <a:ext uri="{FF2B5EF4-FFF2-40B4-BE49-F238E27FC236}">
                <a16:creationId xmlns:a16="http://schemas.microsoft.com/office/drawing/2014/main" xmlns="" id="{9B5AEA12-F774-43E9-9189-EDE9982246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https://i.pinimg.com/564x/17/e3/e9/17e3e9015c181a99b19bb837810965d6.jpg">
            <a:extLst>
              <a:ext uri="{FF2B5EF4-FFF2-40B4-BE49-F238E27FC236}">
                <a16:creationId xmlns:a16="http://schemas.microsoft.com/office/drawing/2014/main" xmlns="" id="{9F8D4309-9D1F-49EB-B3B5-1B94974B96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869" y="3496356"/>
            <a:ext cx="3266108" cy="326610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xmlns="" id="{D619D9FD-B5FD-483C-9212-BBA0BCA0FEB0}"/>
              </a:ext>
            </a:extLst>
          </p:cNvPr>
          <p:cNvPicPr>
            <a:picLocks noChangeAspect="1"/>
          </p:cNvPicPr>
          <p:nvPr/>
        </p:nvPicPr>
        <p:blipFill rotWithShape="1">
          <a:blip r:embed="rId4"/>
          <a:srcRect l="16576" t="27744" r="54946" b="34506"/>
          <a:stretch/>
        </p:blipFill>
        <p:spPr>
          <a:xfrm>
            <a:off x="1426446" y="453817"/>
            <a:ext cx="3472070" cy="2587693"/>
          </a:xfrm>
          <a:prstGeom prst="rect">
            <a:avLst/>
          </a:prstGeom>
        </p:spPr>
      </p:pic>
      <p:pic>
        <p:nvPicPr>
          <p:cNvPr id="5124" name="Picture 4" descr="https://i.pinimg.com/564x/23/fd/a8/23fda83266fa7f741782853eff60f2f6.jpg">
            <a:extLst>
              <a:ext uri="{FF2B5EF4-FFF2-40B4-BE49-F238E27FC236}">
                <a16:creationId xmlns:a16="http://schemas.microsoft.com/office/drawing/2014/main" xmlns="" id="{3B4C493C-B3BF-4F34-B7D3-783EED0AF4E5}"/>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8260" t="29977" r="11096" b="15362"/>
          <a:stretch/>
        </p:blipFill>
        <p:spPr bwMode="auto">
          <a:xfrm>
            <a:off x="4087947" y="3496356"/>
            <a:ext cx="3614001" cy="3266108"/>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 ">
            <a:extLst>
              <a:ext uri="{FF2B5EF4-FFF2-40B4-BE49-F238E27FC236}">
                <a16:creationId xmlns:a16="http://schemas.microsoft.com/office/drawing/2014/main" xmlns="" id="{05E65473-CEFB-4BB3-8205-1E271C8BA931}"/>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40953" b="26074"/>
          <a:stretch/>
        </p:blipFill>
        <p:spPr bwMode="auto">
          <a:xfrm>
            <a:off x="6324962" y="442314"/>
            <a:ext cx="3584459" cy="2599196"/>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https://i.pinimg.com/564x/c3/3e/74/c33e74c1746ab390051fbb84773e6727.jpg">
            <a:extLst>
              <a:ext uri="{FF2B5EF4-FFF2-40B4-BE49-F238E27FC236}">
                <a16:creationId xmlns:a16="http://schemas.microsoft.com/office/drawing/2014/main" xmlns="" id="{B8E01A4A-FC72-4020-A228-F82BAACA6A7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435500" y="3437439"/>
            <a:ext cx="3614001" cy="32661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66888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TotalTime>
  <Words>143</Words>
  <Application>Microsoft Office PowerPoint</Application>
  <PresentationFormat>Custom</PresentationFormat>
  <Paragraphs>8</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Coles BTP</dc:creator>
  <cp:lastModifiedBy>Liz King</cp:lastModifiedBy>
  <cp:revision>6</cp:revision>
  <dcterms:created xsi:type="dcterms:W3CDTF">2021-02-24T11:59:07Z</dcterms:created>
  <dcterms:modified xsi:type="dcterms:W3CDTF">2021-02-24T15:04:26Z</dcterms:modified>
</cp:coreProperties>
</file>