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7" r:id="rId6"/>
    <p:sldId id="261" r:id="rId7"/>
    <p:sldId id="262" r:id="rId8"/>
    <p:sldId id="263"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p:scale>
          <a:sx n="76" d="100"/>
          <a:sy n="76" d="100"/>
        </p:scale>
        <p:origin x="-492"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3F02E7E-606A-403A-BD1E-C60572347C11}"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2550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2649951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8338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583C32-D4D2-48E0-9936-6F9BBD158CD5}" type="datetimeFigureOut">
              <a:rPr lang="en-GB" smtClean="0"/>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446822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583C32-D4D2-48E0-9936-6F9BBD158CD5}" type="datetimeFigureOut">
              <a:rPr lang="en-GB" smtClean="0"/>
              <a:t>10/05/2021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F02E7E-606A-403A-BD1E-C60572347C11}"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799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583C32-D4D2-48E0-9936-6F9BBD158CD5}" type="datetimeFigureOut">
              <a:rPr lang="en-GB" smtClean="0"/>
              <a:t>10/05/2021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18542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583C32-D4D2-48E0-9936-6F9BBD158CD5}" type="datetimeFigureOut">
              <a:rPr lang="en-GB" smtClean="0"/>
              <a:t>10/05/2021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1429181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8494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190099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583C32-D4D2-48E0-9936-6F9BBD158CD5}" type="datetimeFigureOut">
              <a:rPr lang="en-GB" smtClean="0"/>
              <a:t>10/05/2021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424500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3611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3656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Tree>
    <p:extLst>
      <p:ext uri="{BB962C8B-B14F-4D97-AF65-F5344CB8AC3E}">
        <p14:creationId xmlns:p14="http://schemas.microsoft.com/office/powerpoint/2010/main" val="940454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49553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3656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82163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83C32-D4D2-48E0-9936-6F9BBD158CD5}" type="datetimeFigureOut">
              <a:rPr lang="en-GB" smtClean="0"/>
              <a:t>10/05/2021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F02E7E-606A-403A-BD1E-C60572347C11}"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9517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583C32-D4D2-48E0-9936-6F9BBD158CD5}" type="datetimeFigureOut">
              <a:rPr lang="en-GB" smtClean="0"/>
              <a:t>10/05/2021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3F02E7E-606A-403A-BD1E-C60572347C11}" type="slidenum">
              <a:rPr lang="en-GB" smtClean="0"/>
              <a:t>‹#›</a:t>
            </a:fld>
            <a:endParaRPr lang="en-GB"/>
          </a:p>
        </p:txBody>
      </p:sp>
    </p:spTree>
    <p:extLst>
      <p:ext uri="{BB962C8B-B14F-4D97-AF65-F5344CB8AC3E}">
        <p14:creationId xmlns:p14="http://schemas.microsoft.com/office/powerpoint/2010/main" val="832009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Twinkl Precursive" panose="02000000000000000000" pitchFamily="2" charset="0"/>
              </a:rPr>
              <a:t>LO: To make a </a:t>
            </a:r>
            <a:r>
              <a:rPr lang="en-GB" dirty="0">
                <a:latin typeface="Twinkl Precursive" panose="02000000000000000000" pitchFamily="2" charset="0"/>
              </a:rPr>
              <a:t>f</a:t>
            </a:r>
            <a:r>
              <a:rPr lang="en-GB" dirty="0" smtClean="0">
                <a:latin typeface="Twinkl Precursive" panose="02000000000000000000" pitchFamily="2" charset="0"/>
              </a:rPr>
              <a:t>airy door</a:t>
            </a:r>
            <a:endParaRPr lang="en-GB" dirty="0">
              <a:latin typeface="Twinkl Precursive" panose="02000000000000000000" pitchFamily="2" charset="0"/>
            </a:endParaRPr>
          </a:p>
        </p:txBody>
      </p:sp>
      <p:sp>
        <p:nvSpPr>
          <p:cNvPr id="3" name="Subtitle 2"/>
          <p:cNvSpPr>
            <a:spLocks noGrp="1"/>
          </p:cNvSpPr>
          <p:nvPr>
            <p:ph type="subTitle" idx="1"/>
          </p:nvPr>
        </p:nvSpPr>
        <p:spPr/>
        <p:txBody>
          <a:bodyPr/>
          <a:lstStyle/>
          <a:p>
            <a:r>
              <a:rPr lang="en-GB" dirty="0">
                <a:latin typeface="Twinkl Precursive" panose="02000000000000000000" pitchFamily="2" charset="0"/>
              </a:rPr>
              <a:t>Tuesday </a:t>
            </a:r>
            <a:r>
              <a:rPr lang="en-GB" dirty="0" smtClean="0">
                <a:latin typeface="Twinkl Precursive" panose="02000000000000000000" pitchFamily="2" charset="0"/>
              </a:rPr>
              <a:t>18</a:t>
            </a:r>
            <a:r>
              <a:rPr lang="en-GB" baseline="30000" dirty="0" smtClean="0">
                <a:latin typeface="Twinkl Precursive" panose="02000000000000000000" pitchFamily="2" charset="0"/>
              </a:rPr>
              <a:t>th</a:t>
            </a:r>
            <a:r>
              <a:rPr lang="en-GB" dirty="0" smtClean="0">
                <a:latin typeface="Twinkl Precursive" panose="02000000000000000000" pitchFamily="2" charset="0"/>
              </a:rPr>
              <a:t> </a:t>
            </a:r>
            <a:r>
              <a:rPr lang="en-GB" dirty="0">
                <a:latin typeface="Twinkl Precursive" panose="02000000000000000000" pitchFamily="2" charset="0"/>
              </a:rPr>
              <a:t>May 2021 </a:t>
            </a:r>
          </a:p>
        </p:txBody>
      </p:sp>
    </p:spTree>
    <p:extLst>
      <p:ext uri="{BB962C8B-B14F-4D97-AF65-F5344CB8AC3E}">
        <p14:creationId xmlns:p14="http://schemas.microsoft.com/office/powerpoint/2010/main" val="2916296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2800" dirty="0">
                <a:latin typeface="Comic Sans MS" pitchFamily="66" charset="0"/>
              </a:rPr>
              <a:t>Today we will be making </a:t>
            </a:r>
            <a:r>
              <a:rPr lang="en-GB" sz="2800" dirty="0" smtClean="0">
                <a:latin typeface="Comic Sans MS" pitchFamily="66" charset="0"/>
              </a:rPr>
              <a:t>a fairy door!</a:t>
            </a:r>
            <a:r>
              <a:rPr lang="en-GB" sz="2800" dirty="0">
                <a:latin typeface="Comic Sans MS" pitchFamily="66" charset="0"/>
              </a:rPr>
              <a:t/>
            </a:r>
            <a:br>
              <a:rPr lang="en-GB" sz="2800" dirty="0">
                <a:latin typeface="Comic Sans MS" pitchFamily="66" charset="0"/>
              </a:rPr>
            </a:br>
            <a:r>
              <a:rPr lang="en-GB" sz="2800" dirty="0" smtClean="0">
                <a:latin typeface="Comic Sans MS" pitchFamily="66" charset="0"/>
              </a:rPr>
              <a:t>Fairy doors allow fairies to visit you using the door. </a:t>
            </a:r>
            <a:r>
              <a:rPr lang="en-GB" sz="2800" dirty="0" smtClean="0">
                <a:latin typeface="Comic Sans MS" pitchFamily="66" charset="0"/>
              </a:rPr>
              <a:t>Doors can be made from different materials.</a:t>
            </a:r>
            <a:endParaRPr lang="en-GB" sz="2800" dirty="0">
              <a:latin typeface="Comic Sans MS" pitchFamily="66" charset="0"/>
            </a:endParaRPr>
          </a:p>
        </p:txBody>
      </p:sp>
      <p:sp>
        <p:nvSpPr>
          <p:cNvPr id="8" name="AutoShape 4" descr="Canadian Wildlife Federation: Is painting a bird house harmful to the birds  that live in i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Craft Stick Fairy Door - Fun Crafts Kid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Craft Stick Fairy Door - Fun Crafts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7575" y="2508048"/>
            <a:ext cx="1760907" cy="234787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917575" y="4985359"/>
            <a:ext cx="2505206" cy="646331"/>
          </a:xfrm>
          <a:prstGeom prst="rect">
            <a:avLst/>
          </a:prstGeom>
          <a:noFill/>
        </p:spPr>
        <p:txBody>
          <a:bodyPr wrap="square" rtlCol="0">
            <a:spAutoFit/>
          </a:bodyPr>
          <a:lstStyle/>
          <a:p>
            <a:r>
              <a:rPr lang="en-GB" dirty="0" smtClean="0">
                <a:latin typeface="Comic Sans MS" pitchFamily="66" charset="0"/>
              </a:rPr>
              <a:t>Natural materials such as wood.</a:t>
            </a:r>
            <a:endParaRPr lang="en-GB" dirty="0">
              <a:latin typeface="Comic Sans MS" pitchFamily="66" charset="0"/>
            </a:endParaRPr>
          </a:p>
        </p:txBody>
      </p:sp>
      <p:pic>
        <p:nvPicPr>
          <p:cNvPr id="1032" name="Picture 8" descr="DIY crafts: fairy door or mouse door - Isa ❤️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16293" t="13576" r="19128" b="14424"/>
          <a:stretch/>
        </p:blipFill>
        <p:spPr bwMode="auto">
          <a:xfrm>
            <a:off x="2762209" y="2508048"/>
            <a:ext cx="2677468" cy="23478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762209" y="4985359"/>
            <a:ext cx="2558620" cy="369332"/>
          </a:xfrm>
          <a:prstGeom prst="rect">
            <a:avLst/>
          </a:prstGeom>
          <a:noFill/>
        </p:spPr>
        <p:txBody>
          <a:bodyPr wrap="square" rtlCol="0">
            <a:spAutoFit/>
          </a:bodyPr>
          <a:lstStyle/>
          <a:p>
            <a:pPr algn="ctr"/>
            <a:r>
              <a:rPr lang="en-GB" dirty="0" smtClean="0">
                <a:latin typeface="Comic Sans MS" pitchFamily="66" charset="0"/>
              </a:rPr>
              <a:t>Clay</a:t>
            </a:r>
            <a:endParaRPr lang="en-GB" dirty="0">
              <a:latin typeface="Comic Sans MS" pitchFamily="66" charset="0"/>
            </a:endParaRPr>
          </a:p>
        </p:txBody>
      </p:sp>
      <p:sp>
        <p:nvSpPr>
          <p:cNvPr id="13" name="AutoShape 10" descr="Paper Plate Mushroom Fairy House - Spring Kid Craft Idea"/>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12" descr="Paper Plate Mushroom Fairy House - Spring Kid Craft Idea"/>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8" name="Picture 14" descr="Paper Plate Mushroom Fairy House - Spring Kid Craft Idea"/>
          <p:cNvPicPr>
            <a:picLocks noChangeAspect="1" noChangeArrowheads="1"/>
          </p:cNvPicPr>
          <p:nvPr/>
        </p:nvPicPr>
        <p:blipFill rotWithShape="1">
          <a:blip r:embed="rId4">
            <a:extLst>
              <a:ext uri="{28A0092B-C50C-407E-A947-70E740481C1C}">
                <a14:useLocalDpi xmlns:a14="http://schemas.microsoft.com/office/drawing/2010/main" val="0"/>
              </a:ext>
            </a:extLst>
          </a:blip>
          <a:srcRect b="5691"/>
          <a:stretch/>
        </p:blipFill>
        <p:spPr bwMode="auto">
          <a:xfrm>
            <a:off x="5566820" y="2508048"/>
            <a:ext cx="2794366" cy="234787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Magical paper cup fairy house | Kids Crafts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87224" y="2508048"/>
            <a:ext cx="2805349" cy="234787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5566820" y="4985359"/>
            <a:ext cx="2562572" cy="369332"/>
          </a:xfrm>
          <a:prstGeom prst="rect">
            <a:avLst/>
          </a:prstGeom>
          <a:noFill/>
        </p:spPr>
        <p:txBody>
          <a:bodyPr wrap="square" rtlCol="0">
            <a:spAutoFit/>
          </a:bodyPr>
          <a:lstStyle/>
          <a:p>
            <a:pPr algn="ctr"/>
            <a:r>
              <a:rPr lang="en-GB" dirty="0" smtClean="0">
                <a:latin typeface="Comic Sans MS" pitchFamily="66" charset="0"/>
              </a:rPr>
              <a:t>Paper and card</a:t>
            </a:r>
            <a:endParaRPr lang="en-GB" dirty="0">
              <a:latin typeface="Comic Sans MS" pitchFamily="66" charset="0"/>
            </a:endParaRPr>
          </a:p>
        </p:txBody>
      </p:sp>
      <p:sp>
        <p:nvSpPr>
          <p:cNvPr id="16" name="TextBox 15"/>
          <p:cNvSpPr txBox="1"/>
          <p:nvPr/>
        </p:nvSpPr>
        <p:spPr>
          <a:xfrm>
            <a:off x="8487224" y="4985359"/>
            <a:ext cx="2805349" cy="369332"/>
          </a:xfrm>
          <a:prstGeom prst="rect">
            <a:avLst/>
          </a:prstGeom>
          <a:noFill/>
        </p:spPr>
        <p:txBody>
          <a:bodyPr wrap="square" rtlCol="0">
            <a:spAutoFit/>
          </a:bodyPr>
          <a:lstStyle/>
          <a:p>
            <a:r>
              <a:rPr lang="en-GB" dirty="0" smtClean="0">
                <a:latin typeface="Comic Sans MS" pitchFamily="66" charset="0"/>
              </a:rPr>
              <a:t>Plastic (cup) and felt</a:t>
            </a:r>
            <a:endParaRPr lang="en-GB" dirty="0">
              <a:latin typeface="Comic Sans MS" pitchFamily="66" charset="0"/>
            </a:endParaRPr>
          </a:p>
        </p:txBody>
      </p:sp>
    </p:spTree>
    <p:extLst>
      <p:ext uri="{BB962C8B-B14F-4D97-AF65-F5344CB8AC3E}">
        <p14:creationId xmlns:p14="http://schemas.microsoft.com/office/powerpoint/2010/main" val="21584324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52186" y="826718"/>
            <a:ext cx="10045874" cy="1200329"/>
          </a:xfrm>
          <a:prstGeom prst="rect">
            <a:avLst/>
          </a:prstGeom>
          <a:noFill/>
        </p:spPr>
        <p:txBody>
          <a:bodyPr wrap="square" rtlCol="0">
            <a:spAutoFit/>
          </a:bodyPr>
          <a:lstStyle/>
          <a:p>
            <a:r>
              <a:rPr lang="en-GB" sz="3600" dirty="0" smtClean="0">
                <a:latin typeface="Comic Sans MS" pitchFamily="66" charset="0"/>
              </a:rPr>
              <a:t>Once you have made a fairy door there are a few things you can …</a:t>
            </a:r>
            <a:endParaRPr lang="en-GB" sz="3600" dirty="0">
              <a:latin typeface="Comic Sans MS" pitchFamily="66" charset="0"/>
            </a:endParaRPr>
          </a:p>
        </p:txBody>
      </p:sp>
      <p:sp>
        <p:nvSpPr>
          <p:cNvPr id="17" name="TextBox 16"/>
          <p:cNvSpPr txBox="1"/>
          <p:nvPr/>
        </p:nvSpPr>
        <p:spPr>
          <a:xfrm>
            <a:off x="1189973" y="2693096"/>
            <a:ext cx="9820405" cy="3539430"/>
          </a:xfrm>
          <a:prstGeom prst="rect">
            <a:avLst/>
          </a:prstGeom>
          <a:noFill/>
        </p:spPr>
        <p:txBody>
          <a:bodyPr wrap="square" rtlCol="0">
            <a:spAutoFit/>
          </a:bodyPr>
          <a:lstStyle/>
          <a:p>
            <a:pPr marL="285750" indent="-285750">
              <a:buFont typeface="Arial" pitchFamily="34" charset="0"/>
              <a:buChar char="•"/>
            </a:pPr>
            <a:r>
              <a:rPr lang="en-GB" sz="2800" dirty="0" smtClean="0">
                <a:latin typeface="Comic Sans MS" pitchFamily="66" charset="0"/>
              </a:rPr>
              <a:t>Leave miniature presents and letters for your fairy.</a:t>
            </a:r>
          </a:p>
          <a:p>
            <a:pPr marL="285750" indent="-285750">
              <a:buFont typeface="Arial" pitchFamily="34" charset="0"/>
              <a:buChar char="•"/>
            </a:pPr>
            <a:r>
              <a:rPr lang="en-GB" sz="2800" dirty="0" smtClean="0">
                <a:latin typeface="Comic Sans MS" pitchFamily="66" charset="0"/>
              </a:rPr>
              <a:t>Make a fairy garden next to the door to attract the fairies.</a:t>
            </a:r>
          </a:p>
          <a:p>
            <a:pPr marL="285750" indent="-285750">
              <a:buFont typeface="Arial" pitchFamily="34" charset="0"/>
              <a:buChar char="•"/>
            </a:pPr>
            <a:r>
              <a:rPr lang="en-GB" sz="2800" dirty="0" smtClean="0">
                <a:latin typeface="Comic Sans MS" pitchFamily="66" charset="0"/>
              </a:rPr>
              <a:t>You could leave your teeth next to the door to make it easier for Tooth Fairy to take them. </a:t>
            </a:r>
          </a:p>
          <a:p>
            <a:pPr marL="285750" indent="-285750">
              <a:buFont typeface="Arial" pitchFamily="34" charset="0"/>
              <a:buChar char="•"/>
            </a:pPr>
            <a:r>
              <a:rPr lang="en-GB" sz="2800" dirty="0" smtClean="0">
                <a:latin typeface="Comic Sans MS" pitchFamily="66" charset="0"/>
              </a:rPr>
              <a:t>Tell the fairies your worries and they will listen.</a:t>
            </a:r>
          </a:p>
          <a:p>
            <a:pPr marL="285750" indent="-285750">
              <a:buFont typeface="Arial" pitchFamily="34" charset="0"/>
              <a:buChar char="•"/>
            </a:pPr>
            <a:r>
              <a:rPr lang="en-GB" sz="2800" dirty="0" smtClean="0">
                <a:latin typeface="Comic Sans MS" pitchFamily="66" charset="0"/>
              </a:rPr>
              <a:t>NEVER EVER try to film, photograph or capture a fairy as they will become very, very angry. </a:t>
            </a:r>
            <a:endParaRPr lang="en-GB" sz="2800" dirty="0">
              <a:latin typeface="Comic Sans MS" pitchFamily="66" charset="0"/>
            </a:endParaRPr>
          </a:p>
        </p:txBody>
      </p:sp>
    </p:spTree>
    <p:extLst>
      <p:ext uri="{BB962C8B-B14F-4D97-AF65-F5344CB8AC3E}">
        <p14:creationId xmlns:p14="http://schemas.microsoft.com/office/powerpoint/2010/main" val="3843159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062" y="2509651"/>
            <a:ext cx="2818355" cy="3772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653436" y="1327759"/>
            <a:ext cx="9169052" cy="1015663"/>
          </a:xfrm>
          <a:prstGeom prst="rect">
            <a:avLst/>
          </a:prstGeom>
          <a:noFill/>
        </p:spPr>
        <p:txBody>
          <a:bodyPr wrap="square" rtlCol="0">
            <a:spAutoFit/>
          </a:bodyPr>
          <a:lstStyle/>
          <a:p>
            <a:r>
              <a:rPr lang="en-GB" sz="2000" dirty="0" smtClean="0">
                <a:latin typeface="Comic Sans MS" pitchFamily="66" charset="0"/>
              </a:rPr>
              <a:t>You can either make a toilet roll fairy house using the instructions on the sheet shown below which will be on the home learning page for today  or follow the instructions to make a paper plate door. </a:t>
            </a:r>
            <a:endParaRPr lang="en-GB" sz="2000" dirty="0">
              <a:latin typeface="Comic Sans MS" pitchFamily="66" charset="0"/>
            </a:endParaRPr>
          </a:p>
        </p:txBody>
      </p:sp>
      <p:pic>
        <p:nvPicPr>
          <p:cNvPr id="10" name="Picture 14" descr="Paper Plate Mushroom Fairy House - Spring Kid Craft Idea"/>
          <p:cNvPicPr>
            <a:picLocks noChangeAspect="1" noChangeArrowheads="1"/>
          </p:cNvPicPr>
          <p:nvPr/>
        </p:nvPicPr>
        <p:blipFill rotWithShape="1">
          <a:blip r:embed="rId3">
            <a:extLst>
              <a:ext uri="{28A0092B-C50C-407E-A947-70E740481C1C}">
                <a14:useLocalDpi xmlns:a14="http://schemas.microsoft.com/office/drawing/2010/main" val="0"/>
              </a:ext>
            </a:extLst>
          </a:blip>
          <a:srcRect b="5158"/>
          <a:stretch/>
        </p:blipFill>
        <p:spPr bwMode="auto">
          <a:xfrm>
            <a:off x="5996526" y="2888413"/>
            <a:ext cx="4111978" cy="277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243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1: </a:t>
            </a:r>
          </a:p>
        </p:txBody>
      </p:sp>
      <p:pic>
        <p:nvPicPr>
          <p:cNvPr id="7"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87233" y="2704490"/>
            <a:ext cx="4722312" cy="2308324"/>
          </a:xfrm>
          <a:prstGeom prst="rect">
            <a:avLst/>
          </a:prstGeom>
          <a:noFill/>
        </p:spPr>
        <p:txBody>
          <a:bodyPr wrap="square" rtlCol="0">
            <a:spAutoFit/>
          </a:bodyPr>
          <a:lstStyle/>
          <a:p>
            <a:r>
              <a:rPr lang="en-GB" sz="2400" dirty="0" smtClean="0">
                <a:latin typeface="Comic Sans MS" pitchFamily="66" charset="0"/>
              </a:rPr>
              <a:t>Take 2 paper plates. Using a ruler draw a line at the bottom of one plate to make the main part of the house and half way through the second plate to make the roof.</a:t>
            </a:r>
            <a:endParaRPr lang="en-GB" sz="2400" dirty="0">
              <a:latin typeface="Comic Sans MS" pitchFamily="66" charset="0"/>
            </a:endParaRPr>
          </a:p>
        </p:txBody>
      </p:sp>
    </p:spTree>
    <p:extLst>
      <p:ext uri="{BB962C8B-B14F-4D97-AF65-F5344CB8AC3E}">
        <p14:creationId xmlns:p14="http://schemas.microsoft.com/office/powerpoint/2010/main" val="1668104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2: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37129" y="2704490"/>
            <a:ext cx="4371583" cy="1200329"/>
          </a:xfrm>
          <a:prstGeom prst="rect">
            <a:avLst/>
          </a:prstGeom>
          <a:noFill/>
        </p:spPr>
        <p:txBody>
          <a:bodyPr wrap="square" rtlCol="0">
            <a:spAutoFit/>
          </a:bodyPr>
          <a:lstStyle/>
          <a:p>
            <a:r>
              <a:rPr lang="en-GB" sz="2400" dirty="0" smtClean="0">
                <a:latin typeface="Comic Sans MS" pitchFamily="66" charset="0"/>
              </a:rPr>
              <a:t>Using scissors cut along the lines that you have drawn with pencil</a:t>
            </a:r>
            <a:r>
              <a:rPr lang="en-GB" dirty="0" smtClean="0">
                <a:latin typeface="Comic Sans MS" pitchFamily="66" charset="0"/>
              </a:rPr>
              <a:t>.</a:t>
            </a:r>
          </a:p>
        </p:txBody>
      </p:sp>
    </p:spTree>
    <p:extLst>
      <p:ext uri="{BB962C8B-B14F-4D97-AF65-F5344CB8AC3E}">
        <p14:creationId xmlns:p14="http://schemas.microsoft.com/office/powerpoint/2010/main" val="3407715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3: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699341" y="2717016"/>
            <a:ext cx="4822521" cy="3046988"/>
          </a:xfrm>
          <a:prstGeom prst="rect">
            <a:avLst/>
          </a:prstGeom>
          <a:noFill/>
        </p:spPr>
        <p:txBody>
          <a:bodyPr wrap="square" rtlCol="0">
            <a:spAutoFit/>
          </a:bodyPr>
          <a:lstStyle/>
          <a:p>
            <a:r>
              <a:rPr lang="en-GB" sz="2400" dirty="0" smtClean="0">
                <a:latin typeface="Comic Sans MS" pitchFamily="66" charset="0"/>
              </a:rPr>
              <a:t>After that decorate the roof of the house using either paint, felt tips or coloured paper. Once decorated, you can stick the roof to the main part of the house. Make sure that you have left enough space for a door and some windows. </a:t>
            </a:r>
            <a:endParaRPr lang="en-GB" sz="2400" dirty="0">
              <a:latin typeface="Comic Sans MS" pitchFamily="66" charset="0"/>
            </a:endParaRPr>
          </a:p>
        </p:txBody>
      </p:sp>
    </p:spTree>
    <p:extLst>
      <p:ext uri="{BB962C8B-B14F-4D97-AF65-F5344CB8AC3E}">
        <p14:creationId xmlns:p14="http://schemas.microsoft.com/office/powerpoint/2010/main" val="880860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4: </a:t>
            </a:r>
          </a:p>
        </p:txBody>
      </p:sp>
      <p:pic>
        <p:nvPicPr>
          <p:cNvPr id="6"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161479"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523978" y="2704490"/>
            <a:ext cx="5223354" cy="2308324"/>
          </a:xfrm>
          <a:prstGeom prst="rect">
            <a:avLst/>
          </a:prstGeom>
          <a:noFill/>
        </p:spPr>
        <p:txBody>
          <a:bodyPr wrap="square" rtlCol="0">
            <a:spAutoFit/>
          </a:bodyPr>
          <a:lstStyle/>
          <a:p>
            <a:r>
              <a:rPr lang="en-GB" sz="2400" dirty="0" smtClean="0">
                <a:latin typeface="Comic Sans MS" pitchFamily="66" charset="0"/>
              </a:rPr>
              <a:t>Next take some coloured card to make your fairy door. If you want the door to open fold a piece of card and attach it to the back of the door and the paper plate to make a hinge.</a:t>
            </a:r>
            <a:endParaRPr lang="en-GB" sz="2400" dirty="0">
              <a:latin typeface="Comic Sans MS" pitchFamily="66" charset="0"/>
            </a:endParaRPr>
          </a:p>
        </p:txBody>
      </p:sp>
    </p:spTree>
    <p:extLst>
      <p:ext uri="{BB962C8B-B14F-4D97-AF65-F5344CB8AC3E}">
        <p14:creationId xmlns:p14="http://schemas.microsoft.com/office/powerpoint/2010/main" val="2465637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5: </a:t>
            </a:r>
          </a:p>
        </p:txBody>
      </p:sp>
      <p:pic>
        <p:nvPicPr>
          <p:cNvPr id="8" name="Picture 14" descr="Paper Plate Mushroom Fairy House - Spring Kid Craft Idea"/>
          <p:cNvPicPr>
            <a:picLocks noChangeAspect="1" noChangeArrowheads="1"/>
          </p:cNvPicPr>
          <p:nvPr/>
        </p:nvPicPr>
        <p:blipFill rotWithShape="1">
          <a:blip r:embed="rId2">
            <a:extLst>
              <a:ext uri="{28A0092B-C50C-407E-A947-70E740481C1C}">
                <a14:useLocalDpi xmlns:a14="http://schemas.microsoft.com/office/drawing/2010/main" val="0"/>
              </a:ext>
            </a:extLst>
          </a:blip>
          <a:srcRect b="5158"/>
          <a:stretch/>
        </p:blipFill>
        <p:spPr bwMode="auto">
          <a:xfrm>
            <a:off x="1011167" y="2704490"/>
            <a:ext cx="4111978" cy="27733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849655" y="2704490"/>
            <a:ext cx="4459266" cy="2308324"/>
          </a:xfrm>
          <a:prstGeom prst="rect">
            <a:avLst/>
          </a:prstGeom>
          <a:noFill/>
        </p:spPr>
        <p:txBody>
          <a:bodyPr wrap="square" rtlCol="0">
            <a:spAutoFit/>
          </a:bodyPr>
          <a:lstStyle/>
          <a:p>
            <a:r>
              <a:rPr lang="en-GB" sz="2400" dirty="0" smtClean="0">
                <a:latin typeface="Comic Sans MS" pitchFamily="66" charset="0"/>
              </a:rPr>
              <a:t>Finally you are ready to decorate your house by adding windows and flowers. Perhaps you could even draw a few fairies and hopefully you will meet a few real ones too.</a:t>
            </a:r>
            <a:endParaRPr lang="en-GB" sz="2400" dirty="0">
              <a:latin typeface="Comic Sans MS" pitchFamily="66" charset="0"/>
            </a:endParaRPr>
          </a:p>
        </p:txBody>
      </p:sp>
    </p:spTree>
    <p:extLst>
      <p:ext uri="{BB962C8B-B14F-4D97-AF65-F5344CB8AC3E}">
        <p14:creationId xmlns:p14="http://schemas.microsoft.com/office/powerpoint/2010/main" val="8824970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97</TotalTime>
  <Words>349</Words>
  <Application>Microsoft Office PowerPoint</Application>
  <PresentationFormat>Custom</PresentationFormat>
  <Paragraphs>24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LO: To make a fairy door</vt:lpstr>
      <vt:lpstr>Today we will be making a fairy door! Fairy doors allow fairies to visit you using the door. Doors can be made from different materials.</vt:lpstr>
      <vt:lpstr>PowerPoint Presentation</vt:lpstr>
      <vt:lpstr>PowerPoint Presentation</vt:lpstr>
      <vt:lpstr>Step 1: </vt:lpstr>
      <vt:lpstr>Step 2: </vt:lpstr>
      <vt:lpstr>Step 3: </vt:lpstr>
      <vt:lpstr>Step 4: </vt:lpstr>
      <vt:lpstr>Step 5: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make a Bird House</dc:title>
  <dc:creator>J Geals BTP</dc:creator>
  <cp:lastModifiedBy>Liz King</cp:lastModifiedBy>
  <cp:revision>14</cp:revision>
  <dcterms:created xsi:type="dcterms:W3CDTF">2021-05-03T05:48:32Z</dcterms:created>
  <dcterms:modified xsi:type="dcterms:W3CDTF">2021-05-10T20:43:06Z</dcterms:modified>
</cp:coreProperties>
</file>