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76" r:id="rId3"/>
    <p:sldId id="274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51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960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002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53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832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09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39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13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4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69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936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01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iplayer/episode/m000qq5j/zog-and-the-flying-doctor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Friday 19</a:t>
            </a:r>
            <a:r>
              <a:rPr lang="en-GB" cap="none" baseline="30000" dirty="0">
                <a:latin typeface="Comic Sans MS" panose="030F0702030302020204" pitchFamily="66" charset="0"/>
              </a:rPr>
              <a:t>th</a:t>
            </a:r>
            <a:r>
              <a:rPr lang="en-GB" cap="none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9338" y="4420319"/>
            <a:ext cx="10313324" cy="130925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LO: </a:t>
            </a:r>
            <a:r>
              <a:rPr lang="en-GB" sz="4000" dirty="0">
                <a:latin typeface="Comic Sans MS" panose="030F0702030302020204" pitchFamily="66" charset="0"/>
              </a:rPr>
              <a:t>To compare the animated story and the book.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273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81FB2-D412-4C29-80A4-391ECEC79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011680"/>
            <a:ext cx="9784080" cy="1508760"/>
          </a:xfrm>
        </p:spPr>
        <p:txBody>
          <a:bodyPr>
            <a:normAutofit fontScale="90000"/>
          </a:bodyPr>
          <a:lstStyle/>
          <a:p>
            <a:pPr algn="ctr"/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This week we have read the story ‘Zog And The Flying Doctors’ By Julia Donaldson. Now we are going to watch the animation.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CBBBD-D53E-4340-B897-C122C6921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453" y="4611757"/>
            <a:ext cx="10565011" cy="183144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https://www.bbc.co.uk/iplayer/episode/m000qq5j/zog-and-the-flying-doctors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9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CD60B-ED91-4940-9D8B-C19136769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cap="none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A1342-C6EB-4F7A-86C4-1A9751973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To think about both the book and the animation.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Were there any differences? What were they?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Were there any similarities? What were they?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Which one did you prefer? Why?</a:t>
            </a:r>
          </a:p>
        </p:txBody>
      </p:sp>
      <p:pic>
        <p:nvPicPr>
          <p:cNvPr id="1026" name="Picture 2" descr="BBC One - Zog and the Flying Doctors">
            <a:extLst>
              <a:ext uri="{FF2B5EF4-FFF2-40B4-BE49-F238E27FC236}">
                <a16:creationId xmlns:a16="http://schemas.microsoft.com/office/drawing/2014/main" id="{3852D8F4-1D09-4D32-94BB-6A3EC94B2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15" y="50673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og and the Flying Doctors: Amazon.co.uk: Donaldson, Julia, Scheffler,  Axel: Books">
            <a:extLst>
              <a:ext uri="{FF2B5EF4-FFF2-40B4-BE49-F238E27FC236}">
                <a16:creationId xmlns:a16="http://schemas.microsoft.com/office/drawing/2014/main" id="{F4D35880-9C7F-442B-A7BB-7169546C0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36" y="4741947"/>
            <a:ext cx="2050986" cy="182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472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87</TotalTime>
  <Words>97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Comic Sans MS</vt:lpstr>
      <vt:lpstr>Corbel</vt:lpstr>
      <vt:lpstr>Wingdings</vt:lpstr>
      <vt:lpstr>Banded</vt:lpstr>
      <vt:lpstr>Friday 19th March 2021</vt:lpstr>
      <vt:lpstr>This week we have read the story ‘Zog And The Flying Doctors’ By Julia Donaldson. Now we are going to watch the animation. </vt:lpstr>
      <vt:lpstr>Your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9</cp:revision>
  <dcterms:created xsi:type="dcterms:W3CDTF">2021-03-06T13:04:26Z</dcterms:created>
  <dcterms:modified xsi:type="dcterms:W3CDTF">2021-03-14T14:41:50Z</dcterms:modified>
</cp:coreProperties>
</file>