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292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292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865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091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017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862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250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778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8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485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44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663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35" y="206829"/>
            <a:ext cx="4596085" cy="70694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2043" y="0"/>
            <a:ext cx="49425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375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2</cp:revision>
  <dcterms:created xsi:type="dcterms:W3CDTF">2021-05-21T12:32:32Z</dcterms:created>
  <dcterms:modified xsi:type="dcterms:W3CDTF">2021-05-21T21:40:43Z</dcterms:modified>
</cp:coreProperties>
</file>