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320" r:id="rId9"/>
    <p:sldId id="314" r:id="rId10"/>
    <p:sldId id="278" r:id="rId11"/>
    <p:sldId id="311" r:id="rId12"/>
    <p:sldId id="312" r:id="rId13"/>
    <p:sldId id="269" r:id="rId14"/>
    <p:sldId id="321" r:id="rId15"/>
    <p:sldId id="297" r:id="rId16"/>
    <p:sldId id="265" r:id="rId17"/>
    <p:sldId id="267" r:id="rId18"/>
    <p:sldId id="268" r:id="rId19"/>
    <p:sldId id="274" r:id="rId20"/>
    <p:sldId id="322" r:id="rId21"/>
    <p:sldId id="317" r:id="rId22"/>
    <p:sldId id="266" r:id="rId23"/>
    <p:sldId id="271" r:id="rId24"/>
    <p:sldId id="280" r:id="rId25"/>
    <p:sldId id="281" r:id="rId26"/>
    <p:sldId id="323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09" autoAdjust="0"/>
    <p:restoredTop sz="94660"/>
  </p:normalViewPr>
  <p:slideViewPr>
    <p:cSldViewPr snapToGrid="0">
      <p:cViewPr varScale="1">
        <p:scale>
          <a:sx n="72" d="100"/>
          <a:sy n="72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8F599-4DFB-4E6B-A481-E6C01ECA2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E93F6C-F9B4-4C56-9EC4-FEFF7B9A1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A7BDB-73F3-4665-B2FE-E67E01A36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893D1-CAE2-4159-9E21-3B9D2981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C441D-325E-4BAB-9C56-2B042892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6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C7227-B2B1-4A29-BC8D-3ED09EF1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E1F1F-8766-4633-8809-16078D26D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BA628-0075-405C-A6B8-266D37071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C696E-76FF-4280-9895-C3CE1C1C4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C54CD-C2CD-4EBB-9881-0A9D7173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1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E798-A300-458D-9F26-0C220852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E38F85-F2DC-459D-9EE8-82E5A6A00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939A6-7826-45B3-9EA3-D8D62B5E7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8A0CD-EDD7-4B11-8A46-5448B366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B536C-31FF-4967-953B-3E29B4AF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1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FFD5-B829-4198-B363-155AD0B8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1AB61-718F-4236-B664-70CB627CA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46B7B-8326-4399-ADBD-911530F43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FE738-198F-48ED-92CE-784FAA1F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27742-8E50-4724-BABA-30C51FF20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ACE58-BCA5-4C0F-9AB0-0A03371B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257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6A396-2C11-4C40-AD19-937D5D0FB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BF5C2-5FD8-4182-A991-A4D286EE2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E0E40-5DEC-4C66-B198-634D49138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ECF9B0-AABA-4AA6-B07A-083B05F16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5A16B-C0E4-41FA-97DF-519FD30E23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701DDC-1504-4B13-8FD0-5F93F3EC8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556811-003B-4AC5-9CC4-9DFD97E9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996983-EA86-4BE3-9DF0-4C0566B1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50A98-4855-4B8E-9112-384ACCF10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6ED8C-2224-4E0F-A538-321B047E5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C50800-8395-4280-BBBF-E66EC4268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7D98CE-0E61-4887-83E7-905E3B2E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83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DB45B-75DD-4B83-849D-3BCF10E8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5818D2-3E51-411D-A3EF-4315885B9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6F4AF-09F2-4641-A096-EE29C510C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34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F3B89-27C5-4319-A85E-7DAA919A5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8BA63-4DC9-4D07-9985-39CE8D5FB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CED4F-04DE-4CB1-A65B-CC7E38893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AF546-61C4-4A32-8E0F-4D49B965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41F53-D8BB-42E0-9E31-23BF9F15F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714D8-374A-4D9A-95FE-57DAA1733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D22FE-49FB-46F8-864C-7E207244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275AA2-D004-4782-8D1C-3F9C6DE9F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D9B46-0060-4A39-A739-C17C946AF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5FFDC-AF71-4A59-8D8B-53D197781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E0618-07FD-4830-82B4-5AB4685A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17FF5-BE5E-46B4-8985-9BEB5CB71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D87B-5BFE-4DC2-BFD4-AB06B061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DED758-9BB0-41E9-A5B1-9CD9B4A8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5CDDF-3354-4CB8-9321-45F66AA9B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D5061-C00F-4850-8350-DBC50CD2E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7E5D7-C161-4657-A902-AC57C647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19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A5984-8187-4577-AA59-BF5EF32EFB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7DB75E-09DF-4BAA-8B15-982738492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5A19C-18BE-4270-A8C8-0C1D6187A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2C4F9-8A69-4FAF-9136-980F0DD2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3BC20-FF0D-4E1A-8865-59AA7CFAB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88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10AD7A-C1C7-4BC3-9687-78D157B91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F6B02-1A40-413F-88D3-3AA34FB0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17F05-EF76-4C97-A544-1443D447B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97A2A-FEEA-4913-B71F-E689918ED72F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51851-493F-4BFB-A3AC-9BC91697D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6D6C-E19A-47C5-848D-4B53F8F7EF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0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48F5C-D413-4BA7-82DF-9048741CC5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5251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Monday 21</a:t>
            </a:r>
            <a:r>
              <a:rPr lang="en-GB" sz="7200" b="1" baseline="30000" dirty="0">
                <a:latin typeface="Twinkl Precursive" panose="02000000000000000000" pitchFamily="2" charset="0"/>
              </a:rPr>
              <a:t>st</a:t>
            </a:r>
            <a:r>
              <a:rPr lang="en-GB" sz="7200" b="1" dirty="0">
                <a:latin typeface="Twinkl Precursive" panose="02000000000000000000" pitchFamily="2" charset="0"/>
              </a:rPr>
              <a:t>     June 2021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3048000"/>
            <a:ext cx="11985763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745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87506" y="3335729"/>
            <a:ext cx="400782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other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392002" y="1239240"/>
            <a:ext cx="553388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because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72438" y="3510492"/>
            <a:ext cx="47195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698313" y="1177684"/>
            <a:ext cx="378661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don’t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3C8901B-435E-4C24-8AE7-95626A17F3CA}"/>
              </a:ext>
            </a:extLst>
          </p:cNvPr>
          <p:cNvSpPr/>
          <p:nvPr/>
        </p:nvSpPr>
        <p:spPr>
          <a:xfrm>
            <a:off x="4023812" y="2365436"/>
            <a:ext cx="49327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people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534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848071" y="4107022"/>
            <a:ext cx="199766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ire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360FC27-1C1B-4709-88D6-B51AEE2289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5274" y="1017678"/>
            <a:ext cx="3223256" cy="328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521398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366" y="5087056"/>
            <a:ext cx="11985763" cy="181407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9270"/>
            <a:ext cx="9144000" cy="1575146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ire </a:t>
            </a:r>
            <a:r>
              <a:rPr lang="en-GB" sz="96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6EB9EA-00C4-4781-8DE1-02053B982BCE}"/>
              </a:ext>
            </a:extLst>
          </p:cNvPr>
          <p:cNvSpPr/>
          <p:nvPr/>
        </p:nvSpPr>
        <p:spPr>
          <a:xfrm>
            <a:off x="1132594" y="1422747"/>
            <a:ext cx="264687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fire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26E96-166C-4F7D-80F6-0BBFF9D6F07B}"/>
              </a:ext>
            </a:extLst>
          </p:cNvPr>
          <p:cNvSpPr/>
          <p:nvPr/>
        </p:nvSpPr>
        <p:spPr>
          <a:xfrm>
            <a:off x="1066071" y="3949005"/>
            <a:ext cx="312617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wire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887713-FA93-4AED-95A7-3C95AFAF5B0A}"/>
              </a:ext>
            </a:extLst>
          </p:cNvPr>
          <p:cNvSpPr/>
          <p:nvPr/>
        </p:nvSpPr>
        <p:spPr>
          <a:xfrm>
            <a:off x="7250013" y="1192887"/>
            <a:ext cx="341471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tired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D00AFB-880F-4455-97A4-CEA50687BF33}"/>
              </a:ext>
            </a:extLst>
          </p:cNvPr>
          <p:cNvSpPr/>
          <p:nvPr/>
        </p:nvSpPr>
        <p:spPr>
          <a:xfrm>
            <a:off x="8448608" y="2898358"/>
            <a:ext cx="28488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hire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EEE95-8AF0-4D68-9646-899A06BBF84B}"/>
              </a:ext>
            </a:extLst>
          </p:cNvPr>
          <p:cNvSpPr/>
          <p:nvPr/>
        </p:nvSpPr>
        <p:spPr>
          <a:xfrm>
            <a:off x="5962076" y="4221797"/>
            <a:ext cx="360868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shire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46D350-1025-47FB-82F5-473F837285C0}"/>
              </a:ext>
            </a:extLst>
          </p:cNvPr>
          <p:cNvSpPr/>
          <p:nvPr/>
        </p:nvSpPr>
        <p:spPr>
          <a:xfrm>
            <a:off x="2456033" y="2593108"/>
            <a:ext cx="462819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empire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31025"/>
            <a:ext cx="11985763" cy="224624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2889" y="0"/>
            <a:ext cx="10346222" cy="1397276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ire</a:t>
            </a:r>
            <a:r>
              <a:rPr lang="en-GB" sz="80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3E042F9-8B22-4715-8CC3-24619C3511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575" y="1276110"/>
            <a:ext cx="4667250" cy="21431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97A7354-5B08-4D44-8E94-3538413BAE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5177" y="1276110"/>
            <a:ext cx="4619625" cy="20764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77FA8ED-3FEF-4FCD-9349-C704CA47DB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1133" y="3419235"/>
            <a:ext cx="4118118" cy="1868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5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5" y="4929809"/>
            <a:ext cx="11985763" cy="211917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82495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ire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1DA2B80-F262-4364-BF80-CC6FBDF4C295}"/>
              </a:ext>
            </a:extLst>
          </p:cNvPr>
          <p:cNvSpPr txBox="1">
            <a:spLocks/>
          </p:cNvSpPr>
          <p:nvPr/>
        </p:nvSpPr>
        <p:spPr>
          <a:xfrm>
            <a:off x="206235" y="910119"/>
            <a:ext cx="11588199" cy="423952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people were all </a:t>
            </a:r>
            <a:r>
              <a:rPr lang="en-GB" sz="4000" b="1" dirty="0">
                <a:latin typeface="Twinkl Precursive" panose="02000000000000000000" pitchFamily="2" charset="0"/>
              </a:rPr>
              <a:t>runn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ing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 there was </a:t>
            </a:r>
            <a:r>
              <a:rPr lang="en-GB" sz="4000" b="1" dirty="0">
                <a:latin typeface="Twinkl Precursive" panose="02000000000000000000" pitchFamily="2" charset="0"/>
              </a:rPr>
              <a:t>a h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</a:t>
            </a:r>
            <a:r>
              <a:rPr lang="en-GB" sz="4000" b="1" dirty="0">
                <a:latin typeface="Twinkl Precursive" panose="02000000000000000000" pitchFamily="2" charset="0"/>
              </a:rPr>
              <a:t>g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f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ire</a:t>
            </a:r>
            <a:r>
              <a:rPr lang="en-GB" sz="40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latin typeface="Twinkl Precursive" panose="02000000000000000000" pitchFamily="2" charset="0"/>
              </a:rPr>
              <a:t>In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past England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4000" b="1" dirty="0">
                <a:latin typeface="Twinkl Precursive" panose="02000000000000000000" pitchFamily="2" charset="0"/>
              </a:rPr>
              <a:t> a p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4000" b="1" dirty="0">
                <a:latin typeface="Twinkl Precursive" panose="02000000000000000000" pitchFamily="2" charset="0"/>
              </a:rPr>
              <a:t>t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 the </a:t>
            </a:r>
            <a:r>
              <a:rPr lang="en-GB" sz="4000" b="1" dirty="0">
                <a:latin typeface="Twinkl Precursive" panose="02000000000000000000" pitchFamily="2" charset="0"/>
              </a:rPr>
              <a:t>Briti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</a:t>
            </a:r>
            <a:r>
              <a:rPr lang="en-GB" sz="4000" b="1" dirty="0">
                <a:latin typeface="Twinkl Precursive" panose="02000000000000000000" pitchFamily="2" charset="0"/>
              </a:rPr>
              <a:t> Emp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ire</a:t>
            </a:r>
            <a:r>
              <a:rPr lang="en-GB" sz="40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latin typeface="Twinkl Precursive" panose="02000000000000000000" pitchFamily="2" charset="0"/>
              </a:rPr>
              <a:t>In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b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4000" b="1" dirty="0">
                <a:latin typeface="Twinkl Precursive" panose="02000000000000000000" pitchFamily="2" charset="0"/>
              </a:rPr>
              <a:t>k ‘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Hobbit’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people</a:t>
            </a:r>
            <a:r>
              <a:rPr lang="en-GB" sz="4000" b="1" dirty="0">
                <a:latin typeface="Twinkl Precursive" panose="02000000000000000000" pitchFamily="2" charset="0"/>
              </a:rPr>
              <a:t> live in a place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called</a:t>
            </a:r>
            <a:r>
              <a:rPr lang="en-GB" sz="4000" b="1" dirty="0">
                <a:latin typeface="Twinkl Precursive" panose="02000000000000000000" pitchFamily="2" charset="0"/>
              </a:rPr>
              <a:t> the s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hire</a:t>
            </a:r>
            <a:r>
              <a:rPr lang="en-GB" sz="4000" b="1" dirty="0">
                <a:latin typeface="Twinkl Precursive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0437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Tuesday 22</a:t>
            </a:r>
            <a:r>
              <a:rPr lang="en-GB" sz="7200" b="1" baseline="30000" dirty="0">
                <a:latin typeface="Twinkl Precursive" panose="02000000000000000000" pitchFamily="2" charset="0"/>
              </a:rPr>
              <a:t>nd</a:t>
            </a:r>
            <a:r>
              <a:rPr lang="en-GB" sz="7200" b="1" dirty="0">
                <a:latin typeface="Twinkl Precursive" panose="02000000000000000000" pitchFamily="2" charset="0"/>
              </a:rPr>
              <a:t>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June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49498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87506" y="3335729"/>
            <a:ext cx="400782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other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392002" y="1239240"/>
            <a:ext cx="553388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because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72438" y="3510492"/>
            <a:ext cx="47195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698313" y="1177684"/>
            <a:ext cx="378661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don’t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3C8901B-435E-4C24-8AE7-95626A17F3CA}"/>
              </a:ext>
            </a:extLst>
          </p:cNvPr>
          <p:cNvSpPr/>
          <p:nvPr/>
        </p:nvSpPr>
        <p:spPr>
          <a:xfrm>
            <a:off x="4023812" y="2365436"/>
            <a:ext cx="49327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people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350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848070" y="4107022"/>
            <a:ext cx="199766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ire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D08A0A3-7DD0-403F-8D81-17435A8D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5273" y="1056912"/>
            <a:ext cx="3223256" cy="328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232443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235116"/>
            <a:ext cx="11985763" cy="272771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110531" y="3354492"/>
            <a:ext cx="478849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umpire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181667" y="1153466"/>
            <a:ext cx="385233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retire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3194403" y="2240529"/>
            <a:ext cx="580319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inspired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6405389" y="3429000"/>
            <a:ext cx="558037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vampire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7075431" y="1035545"/>
            <a:ext cx="481413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admire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67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E3C5812-1C9B-4333-B166-5A8410B7D7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238" y="1088576"/>
            <a:ext cx="4105752" cy="188895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B16334-CA4C-4DCF-8F6E-1AD9B7E581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6159" y="1088576"/>
            <a:ext cx="4105752" cy="18889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9177D5-DA35-4B1A-994D-859EA656D0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9708" y="3080084"/>
            <a:ext cx="4105752" cy="188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60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638262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225287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ire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0" y="1494182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</a:t>
            </a:r>
            <a:r>
              <a:rPr lang="en-GB" sz="3600" b="1" dirty="0">
                <a:latin typeface="Twinkl Precursive" panose="02000000000000000000" pitchFamily="2" charset="0"/>
              </a:rPr>
              <a:t>sc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600" b="1" dirty="0">
                <a:latin typeface="Twinkl Precursive" panose="02000000000000000000" pitchFamily="2" charset="0"/>
              </a:rPr>
              <a:t>y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latin typeface="Twinkl Precursive" panose="02000000000000000000" pitchFamily="2" charset="0"/>
              </a:rPr>
              <a:t>vamp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ire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shou</a:t>
            </a:r>
            <a:r>
              <a:rPr lang="en-GB" sz="3600" b="1" dirty="0">
                <a:latin typeface="Twinkl Precursive" panose="02000000000000000000" pitchFamily="2" charset="0"/>
              </a:rPr>
              <a:t>ted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 ‘Don’t </a:t>
            </a:r>
            <a:r>
              <a:rPr lang="en-GB" sz="3600" b="1" dirty="0">
                <a:latin typeface="Twinkl Precursive" panose="02000000000000000000" pitchFamily="2" charset="0"/>
              </a:rPr>
              <a:t>open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latin typeface="Twinkl Precursive" panose="02000000000000000000" pitchFamily="2" charset="0"/>
              </a:rPr>
              <a:t>that door’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 the </a:t>
            </a:r>
            <a:r>
              <a:rPr lang="en-GB" sz="3600" b="1" dirty="0">
                <a:latin typeface="Twinkl Precursive" panose="02000000000000000000" pitchFamily="2" charset="0"/>
              </a:rPr>
              <a:t>terrified g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ir</a:t>
            </a:r>
            <a:r>
              <a:rPr lang="en-GB" sz="3600" b="1" dirty="0">
                <a:latin typeface="Twinkl Precursive" panose="02000000000000000000" pitchFamily="2" charset="0"/>
              </a:rPr>
              <a:t>l.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latin typeface="Twinkl Precursive" panose="02000000000000000000" pitchFamily="2" charset="0"/>
              </a:rPr>
              <a:t>I felt insp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ire</a:t>
            </a:r>
            <a:r>
              <a:rPr lang="en-GB" sz="3600" b="1" dirty="0">
                <a:latin typeface="Twinkl Precursive" panose="02000000000000000000" pitchFamily="2" charset="0"/>
              </a:rPr>
              <a:t>d to p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ai</a:t>
            </a:r>
            <a:r>
              <a:rPr lang="en-GB" sz="3600" b="1" dirty="0">
                <a:latin typeface="Twinkl Precursive" panose="02000000000000000000" pitchFamily="2" charset="0"/>
              </a:rPr>
              <a:t>nt a pict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ure</a:t>
            </a:r>
            <a:r>
              <a:rPr lang="en-GB" sz="3600" b="1" dirty="0">
                <a:latin typeface="Twinkl Precursive" panose="02000000000000000000" pitchFamily="2" charset="0"/>
              </a:rPr>
              <a:t> of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people</a:t>
            </a:r>
            <a:r>
              <a:rPr lang="en-GB" sz="3600" b="1" dirty="0">
                <a:latin typeface="Twinkl Precursive" panose="02000000000000000000" pitchFamily="2" charset="0"/>
              </a:rPr>
              <a:t> walking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through the </a:t>
            </a:r>
            <a:r>
              <a:rPr lang="en-GB" sz="3600" b="1" dirty="0">
                <a:latin typeface="Twinkl Precursive" panose="02000000000000000000" pitchFamily="2" charset="0"/>
              </a:rPr>
              <a:t>city.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When you </a:t>
            </a:r>
            <a:r>
              <a:rPr lang="en-GB" sz="3600" b="1" dirty="0">
                <a:latin typeface="Twinkl Precursive" panose="02000000000000000000" pitchFamily="2" charset="0"/>
              </a:rPr>
              <a:t>get older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you </a:t>
            </a:r>
            <a:r>
              <a:rPr lang="en-GB" sz="3600" b="1" dirty="0">
                <a:latin typeface="Twinkl Precursive" panose="02000000000000000000" pitchFamily="2" charset="0"/>
              </a:rPr>
              <a:t>can ret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ire</a:t>
            </a:r>
            <a:r>
              <a:rPr lang="en-GB" sz="3600" b="1" dirty="0">
                <a:latin typeface="Twinkl Precursive" panose="02000000000000000000" pitchFamily="2" charset="0"/>
              </a:rPr>
              <a:t>,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 this 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ea</a:t>
            </a:r>
            <a:r>
              <a:rPr lang="en-GB" sz="3600" b="1" dirty="0">
                <a:latin typeface="Twinkl Precursive" panose="02000000000000000000" pitchFamily="2" charset="0"/>
              </a:rPr>
              <a:t>ns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you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don’t</a:t>
            </a:r>
            <a:r>
              <a:rPr lang="en-GB" sz="3600" b="1" dirty="0">
                <a:latin typeface="Twinkl Precursive" panose="02000000000000000000" pitchFamily="2" charset="0"/>
              </a:rPr>
              <a:t> work anym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3600" b="1" dirty="0">
                <a:latin typeface="Twinkl Precursive" panose="02000000000000000000" pitchFamily="2" charset="0"/>
              </a:rPr>
              <a:t>e.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771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Wednesday 23</a:t>
            </a:r>
            <a:r>
              <a:rPr lang="en-GB" sz="7200" b="1" baseline="30000" dirty="0">
                <a:latin typeface="Twinkl Precursive" panose="02000000000000000000" pitchFamily="2" charset="0"/>
              </a:rPr>
              <a:t>rd</a:t>
            </a:r>
            <a:r>
              <a:rPr lang="en-GB" sz="7200" b="1" dirty="0">
                <a:latin typeface="Twinkl Precursive" panose="02000000000000000000" pitchFamily="2" charset="0"/>
              </a:rPr>
              <a:t>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June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85377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87506" y="3335729"/>
            <a:ext cx="400782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other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392002" y="1239240"/>
            <a:ext cx="553388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because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72438" y="3510492"/>
            <a:ext cx="47195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698313" y="1177684"/>
            <a:ext cx="378661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don’t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3C8901B-435E-4C24-8AE7-95626A17F3CA}"/>
              </a:ext>
            </a:extLst>
          </p:cNvPr>
          <p:cNvSpPr/>
          <p:nvPr/>
        </p:nvSpPr>
        <p:spPr>
          <a:xfrm>
            <a:off x="4023812" y="2365436"/>
            <a:ext cx="49327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people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1866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694182" y="4107022"/>
            <a:ext cx="23054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ear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A51F11-5856-4288-BC4C-6EBBE11E1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8362" y="1056566"/>
            <a:ext cx="3390693" cy="340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09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507455"/>
            <a:ext cx="11985763" cy="227430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017"/>
            <a:ext cx="9144000" cy="1510748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ear</a:t>
            </a:r>
            <a:r>
              <a:rPr lang="en-GB" sz="9600" b="1" u="sng" dirty="0">
                <a:latin typeface="Twinkl Precursive" panose="02000000000000000000" pitchFamily="2" charset="0"/>
              </a:rPr>
              <a:t> words</a:t>
            </a:r>
            <a:endParaRPr lang="en-GB" sz="9600" u="sng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AE18BE-1B34-46EE-B0E1-4A8909F32A08}"/>
              </a:ext>
            </a:extLst>
          </p:cNvPr>
          <p:cNvSpPr/>
          <p:nvPr/>
        </p:nvSpPr>
        <p:spPr>
          <a:xfrm>
            <a:off x="516730" y="1336360"/>
            <a:ext cx="31390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year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A13357-6344-4512-BC54-5558A32EFD86}"/>
              </a:ext>
            </a:extLst>
          </p:cNvPr>
          <p:cNvSpPr/>
          <p:nvPr/>
        </p:nvSpPr>
        <p:spPr>
          <a:xfrm>
            <a:off x="4353176" y="3742472"/>
            <a:ext cx="230864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ear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B2CC6-706F-46C5-8BF4-1A6AE87C5A13}"/>
              </a:ext>
            </a:extLst>
          </p:cNvPr>
          <p:cNvSpPr/>
          <p:nvPr/>
        </p:nvSpPr>
        <p:spPr>
          <a:xfrm>
            <a:off x="8536271" y="1104006"/>
            <a:ext cx="315022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dear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0AFBF9-3877-48DD-8FA3-163DBB7F54E5}"/>
              </a:ext>
            </a:extLst>
          </p:cNvPr>
          <p:cNvSpPr/>
          <p:nvPr/>
        </p:nvSpPr>
        <p:spPr>
          <a:xfrm>
            <a:off x="6200488" y="2260188"/>
            <a:ext cx="39693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beard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CAD9CC-A25B-4221-B138-5EBBA80CAE13}"/>
              </a:ext>
            </a:extLst>
          </p:cNvPr>
          <p:cNvSpPr/>
          <p:nvPr/>
        </p:nvSpPr>
        <p:spPr>
          <a:xfrm>
            <a:off x="1361106" y="2590667"/>
            <a:ext cx="356700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clear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A9D73B-913E-445C-951B-1C7D71ACF307}"/>
              </a:ext>
            </a:extLst>
          </p:cNvPr>
          <p:cNvSpPr/>
          <p:nvPr/>
        </p:nvSpPr>
        <p:spPr>
          <a:xfrm>
            <a:off x="8536271" y="3845735"/>
            <a:ext cx="315022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near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46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926022"/>
            <a:ext cx="11985763" cy="2141884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78" y="0"/>
            <a:ext cx="10933044" cy="1510748"/>
          </a:xfrm>
        </p:spPr>
        <p:txBody>
          <a:bodyPr>
            <a:normAutofit fontScale="90000"/>
          </a:bodyPr>
          <a:lstStyle/>
          <a:p>
            <a:r>
              <a:rPr lang="en-GB" sz="88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ear</a:t>
            </a:r>
            <a:r>
              <a:rPr lang="en-GB" sz="88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7F0A093-E926-4FF0-810B-281ECC3440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555" y="1314450"/>
            <a:ext cx="4657725" cy="21145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4EA9FCC-8E52-4614-AD4F-65ECC9F7E2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1596" y="3429000"/>
            <a:ext cx="4139448" cy="18631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1F740E-E6C1-4A85-821F-A46E523DFE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3847" y="1333500"/>
            <a:ext cx="4638675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24859"/>
      </p:ext>
    </p:extLst>
  </p:cSld>
  <p:clrMapOvr>
    <a:masterClrMapping/>
  </p:clrMapOvr>
  <p:transition spd="slow">
    <p:wheel spokes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292" y="5075582"/>
            <a:ext cx="11985763" cy="1888435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173" y="-106019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ear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02291" y="1627653"/>
            <a:ext cx="12191999" cy="36026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300" b="1" dirty="0">
              <a:latin typeface="Twinkl Precursive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2C9B81-FF89-4254-A7BE-E30A2AF21A3F}"/>
              </a:ext>
            </a:extLst>
          </p:cNvPr>
          <p:cNvSpPr txBox="1"/>
          <p:nvPr/>
        </p:nvSpPr>
        <p:spPr>
          <a:xfrm>
            <a:off x="233776" y="1134508"/>
            <a:ext cx="1172279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Twinkl Precursive" panose="02000000000000000000" pitchFamily="2" charset="0"/>
              </a:rPr>
              <a:t>Dylan, Lyla and Poppy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some of the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children</a:t>
            </a:r>
            <a:r>
              <a:rPr lang="en-GB" sz="3200" b="1" dirty="0">
                <a:latin typeface="Twinkl Precursive" panose="02000000000000000000" pitchFamily="2" charset="0"/>
              </a:rPr>
              <a:t> in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</a:t>
            </a:r>
            <a:r>
              <a:rPr lang="en-GB" sz="3200" b="1" dirty="0">
                <a:latin typeface="Twinkl Precursive" panose="02000000000000000000" pitchFamily="2" charset="0"/>
              </a:rPr>
              <a:t>Y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ear</a:t>
            </a:r>
            <a:r>
              <a:rPr lang="en-GB" sz="3200" b="1" dirty="0">
                <a:latin typeface="Twinkl Precursive" panose="02000000000000000000" pitchFamily="2" charset="0"/>
              </a:rPr>
              <a:t> 1/2 class.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tall man wi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 </a:t>
            </a:r>
            <a:r>
              <a:rPr lang="en-GB" sz="3200" b="1" dirty="0">
                <a:latin typeface="Twinkl Precursive" panose="02000000000000000000" pitchFamily="2" charset="0"/>
              </a:rPr>
              <a:t>small 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ear</a:t>
            </a:r>
            <a:r>
              <a:rPr lang="en-GB" sz="3200" b="1" dirty="0">
                <a:latin typeface="Twinkl Precursive" panose="02000000000000000000" pitchFamily="2" charset="0"/>
              </a:rPr>
              <a:t>s has a great big bu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</a:t>
            </a:r>
            <a:r>
              <a:rPr lang="en-GB" sz="3200" b="1" dirty="0">
                <a:latin typeface="Twinkl Precursive" panose="02000000000000000000" pitchFamily="2" charset="0"/>
              </a:rPr>
              <a:t>y b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ear</a:t>
            </a:r>
            <a:r>
              <a:rPr lang="en-GB" sz="3200" b="1" dirty="0">
                <a:latin typeface="Twinkl Precursive" panose="02000000000000000000" pitchFamily="2" charset="0"/>
              </a:rPr>
              <a:t>d. 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latin typeface="Twinkl Precursive" panose="02000000000000000000" pitchFamily="2" charset="0"/>
              </a:rPr>
              <a:t>D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ear</a:t>
            </a:r>
            <a:r>
              <a:rPr lang="en-GB" sz="3200" b="1" dirty="0">
                <a:latin typeface="Twinkl Precursive" panose="02000000000000000000" pitchFamily="2" charset="0"/>
              </a:rPr>
              <a:t> diary,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went</a:t>
            </a:r>
            <a:r>
              <a:rPr lang="en-GB" sz="3200" b="1" dirty="0">
                <a:latin typeface="Twinkl Precursive" panose="02000000000000000000" pitchFamily="2" charset="0"/>
              </a:rPr>
              <a:t> on a lo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200" b="1" dirty="0">
                <a:latin typeface="Twinkl Precursive" panose="02000000000000000000" pitchFamily="2" charset="0"/>
              </a:rPr>
              <a:t> walk tod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ay</a:t>
            </a:r>
            <a:r>
              <a:rPr lang="en-GB" sz="3200" b="1" dirty="0">
                <a:latin typeface="Twinkl Precursive" panose="02000000000000000000" pitchFamily="2" charset="0"/>
              </a:rPr>
              <a:t> n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ear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c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oa</a:t>
            </a:r>
            <a:r>
              <a:rPr lang="en-GB" sz="3200" b="1" dirty="0">
                <a:latin typeface="Twinkl Precursive" panose="02000000000000000000" pitchFamily="2" charset="0"/>
              </a:rPr>
              <a:t>st and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view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3200" b="1" dirty="0">
                <a:latin typeface="Twinkl Precursive" panose="02000000000000000000" pitchFamily="2" charset="0"/>
              </a:rPr>
              <a:t> beautiful.</a:t>
            </a:r>
          </a:p>
        </p:txBody>
      </p:sp>
    </p:spTree>
    <p:extLst>
      <p:ext uri="{BB962C8B-B14F-4D97-AF65-F5344CB8AC3E}">
        <p14:creationId xmlns:p14="http://schemas.microsoft.com/office/powerpoint/2010/main" val="258469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Thursday 24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June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7928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87506" y="3335729"/>
            <a:ext cx="400782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other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392002" y="1239240"/>
            <a:ext cx="553388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because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72438" y="3510492"/>
            <a:ext cx="47195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698313" y="1177684"/>
            <a:ext cx="378661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don’t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3C8901B-435E-4C24-8AE7-95626A17F3CA}"/>
              </a:ext>
            </a:extLst>
          </p:cNvPr>
          <p:cNvSpPr/>
          <p:nvPr/>
        </p:nvSpPr>
        <p:spPr>
          <a:xfrm>
            <a:off x="4023812" y="2365436"/>
            <a:ext cx="49327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people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911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694182" y="4107022"/>
            <a:ext cx="23054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ear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E26E25-528C-4619-8F6E-643E9C8F7B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8362" y="1056566"/>
            <a:ext cx="3390693" cy="340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33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970524"/>
            <a:ext cx="11985763" cy="2767281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ear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588522" y="2944229"/>
            <a:ext cx="42114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spear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-27229" y="1127290"/>
            <a:ext cx="511870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earring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7225808" y="891638"/>
            <a:ext cx="47997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nearby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6553793" y="3241372"/>
            <a:ext cx="536717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hearing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4799932" y="2153585"/>
            <a:ext cx="363913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tears</a:t>
            </a:r>
          </a:p>
        </p:txBody>
      </p:sp>
    </p:spTree>
    <p:extLst>
      <p:ext uri="{BB962C8B-B14F-4D97-AF65-F5344CB8AC3E}">
        <p14:creationId xmlns:p14="http://schemas.microsoft.com/office/powerpoint/2010/main" val="170273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ear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13E87C5-793D-47A2-95FF-215E914AFD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853" y="1175303"/>
            <a:ext cx="4667250" cy="20955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796E256-81B9-4DBA-95A1-22C98C02AF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2899" y="1175303"/>
            <a:ext cx="4629150" cy="2095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0474F7-4D03-43C2-AB77-D1A9209B85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4018" y="3270803"/>
            <a:ext cx="4657725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5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664766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-295586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ear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1" y="2546626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Would you </a:t>
            </a:r>
            <a:r>
              <a:rPr lang="en-GB" sz="3600" b="1" dirty="0">
                <a:latin typeface="Twinkl Precursive" panose="02000000000000000000" pitchFamily="2" charset="0"/>
              </a:rPr>
              <a:t>wear big br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igh</a:t>
            </a:r>
            <a:r>
              <a:rPr lang="en-GB" sz="3600" b="1" dirty="0">
                <a:latin typeface="Twinkl Precursive" panose="02000000000000000000" pitchFamily="2" charset="0"/>
              </a:rPr>
              <a:t>t pi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nk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ear</a:t>
            </a:r>
            <a:r>
              <a:rPr lang="en-GB" sz="3600" b="1" dirty="0">
                <a:latin typeface="Twinkl Precursive" panose="02000000000000000000" pitchFamily="2" charset="0"/>
              </a:rPr>
              <a:t>ri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600" b="1" dirty="0">
                <a:latin typeface="Twinkl Precursive" panose="02000000000000000000" pitchFamily="2" charset="0"/>
              </a:rPr>
              <a:t>s?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Other people </a:t>
            </a:r>
            <a:r>
              <a:rPr lang="en-GB" sz="3600" b="1" dirty="0">
                <a:latin typeface="Twinkl Precursive" panose="02000000000000000000" pitchFamily="2" charset="0"/>
              </a:rPr>
              <a:t>live 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ear</a:t>
            </a:r>
            <a:r>
              <a:rPr lang="en-GB" sz="3600" b="1" dirty="0">
                <a:latin typeface="Twinkl Precursive" panose="02000000000000000000" pitchFamily="2" charset="0"/>
              </a:rPr>
              <a:t>by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their</a:t>
            </a:r>
            <a:r>
              <a:rPr lang="en-GB" sz="3600" b="1" dirty="0">
                <a:latin typeface="Twinkl Precursive" panose="02000000000000000000" pitchFamily="2" charset="0"/>
              </a:rPr>
              <a:t> friends but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don’t</a:t>
            </a:r>
            <a:r>
              <a:rPr lang="en-GB" sz="3600" b="1" dirty="0">
                <a:latin typeface="Twinkl Precursive" panose="02000000000000000000" pitchFamily="2" charset="0"/>
              </a:rPr>
              <a:t>.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When you </a:t>
            </a:r>
            <a:r>
              <a:rPr lang="en-GB" sz="3600" b="1" dirty="0">
                <a:latin typeface="Twinkl Precursive" panose="02000000000000000000" pitchFamily="2" charset="0"/>
              </a:rPr>
              <a:t>cry t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ear</a:t>
            </a:r>
            <a:r>
              <a:rPr lang="en-GB" sz="3600" b="1" dirty="0">
                <a:latin typeface="Twinkl Precursive" panose="02000000000000000000" pitchFamily="2" charset="0"/>
              </a:rPr>
              <a:t>s n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3600" b="1" dirty="0">
                <a:latin typeface="Twinkl Precursive" panose="02000000000000000000" pitchFamily="2" charset="0"/>
              </a:rPr>
              <a:t>mally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come</a:t>
            </a:r>
            <a:r>
              <a:rPr lang="en-GB" sz="3600" b="1" dirty="0">
                <a:latin typeface="Twinkl Precursive" panose="02000000000000000000" pitchFamily="2" charset="0"/>
              </a:rPr>
              <a:t> out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your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eye</a:t>
            </a:r>
            <a:r>
              <a:rPr lang="en-GB" sz="3600" b="1" dirty="0">
                <a:latin typeface="Twinkl Precursive" panose="02000000000000000000" pitchFamily="2" charset="0"/>
              </a:rPr>
              <a:t>s and go d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ow</a:t>
            </a:r>
            <a:r>
              <a:rPr lang="en-GB" sz="3600" b="1" dirty="0">
                <a:latin typeface="Twinkl Precursive" panose="02000000000000000000" pitchFamily="2" charset="0"/>
              </a:rPr>
              <a:t>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your</a:t>
            </a:r>
            <a:r>
              <a:rPr lang="en-GB" sz="3600" b="1" dirty="0">
                <a:latin typeface="Twinkl Precursive" panose="02000000000000000000" pitchFamily="2" charset="0"/>
              </a:rPr>
              <a:t> ch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ks.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05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Friday 25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June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886728192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87506" y="3335729"/>
            <a:ext cx="400782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other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392002" y="1239240"/>
            <a:ext cx="553388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because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72438" y="3510492"/>
            <a:ext cx="47195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698313" y="1177684"/>
            <a:ext cx="378661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don’t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3C8901B-435E-4C24-8AE7-95626A17F3CA}"/>
              </a:ext>
            </a:extLst>
          </p:cNvPr>
          <p:cNvSpPr/>
          <p:nvPr/>
        </p:nvSpPr>
        <p:spPr>
          <a:xfrm>
            <a:off x="4023812" y="2365436"/>
            <a:ext cx="49327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people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6364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297</Words>
  <Application>Microsoft Office PowerPoint</Application>
  <PresentationFormat>Widescreen</PresentationFormat>
  <Paragraphs>100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Twinkl Precursive</vt:lpstr>
      <vt:lpstr>Office Theme</vt:lpstr>
      <vt:lpstr>Monday 21st     June 2021</vt:lpstr>
      <vt:lpstr>This week’s Red words</vt:lpstr>
      <vt:lpstr>Today’s sound is</vt:lpstr>
      <vt:lpstr>ire words</vt:lpstr>
      <vt:lpstr>ire alien words</vt:lpstr>
      <vt:lpstr>ire sentences</vt:lpstr>
      <vt:lpstr>Tuesday 22nd     June 2021</vt:lpstr>
      <vt:lpstr>This week’s Red words</vt:lpstr>
      <vt:lpstr>Today’s sound is</vt:lpstr>
      <vt:lpstr>aw words</vt:lpstr>
      <vt:lpstr>PowerPoint Presentation</vt:lpstr>
      <vt:lpstr>ire sentences</vt:lpstr>
      <vt:lpstr>Wednesday 23rd    June 2021</vt:lpstr>
      <vt:lpstr>This week’s Red words</vt:lpstr>
      <vt:lpstr>Today’s sound is</vt:lpstr>
      <vt:lpstr>ear words</vt:lpstr>
      <vt:lpstr>ear alien words</vt:lpstr>
      <vt:lpstr>ear sentences</vt:lpstr>
      <vt:lpstr>Thursday 24th       June 2021</vt:lpstr>
      <vt:lpstr>This week’s Red words</vt:lpstr>
      <vt:lpstr>Today’s sound is</vt:lpstr>
      <vt:lpstr>ear words</vt:lpstr>
      <vt:lpstr>PowerPoint Presentation</vt:lpstr>
      <vt:lpstr>ear sentences</vt:lpstr>
      <vt:lpstr>Friday 25th       June 2021</vt:lpstr>
      <vt:lpstr>This week’s Red words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September 2020</dc:title>
  <dc:creator>C Coles BTP</dc:creator>
  <cp:lastModifiedBy>C Coles BTP</cp:lastModifiedBy>
  <cp:revision>66</cp:revision>
  <dcterms:created xsi:type="dcterms:W3CDTF">2020-09-20T14:39:07Z</dcterms:created>
  <dcterms:modified xsi:type="dcterms:W3CDTF">2021-06-20T16:50:33Z</dcterms:modified>
</cp:coreProperties>
</file>