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  <p:sldId id="257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2" d="100"/>
          <a:sy n="82" d="100"/>
        </p:scale>
        <p:origin x="-264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73B7C61-A83B-4C8D-9D50-4553E2FEDA0A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82138F3-0C1D-4D3C-8501-7BDCDDC8F4C6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0928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B7C61-A83B-4C8D-9D50-4553E2FEDA0A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138F3-0C1D-4D3C-8501-7BDCDDC8F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406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B7C61-A83B-4C8D-9D50-4553E2FEDA0A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138F3-0C1D-4D3C-8501-7BDCDDC8F4C6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8868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B7C61-A83B-4C8D-9D50-4553E2FEDA0A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138F3-0C1D-4D3C-8501-7BDCDDC8F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3141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B7C61-A83B-4C8D-9D50-4553E2FEDA0A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138F3-0C1D-4D3C-8501-7BDCDDC8F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390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B7C61-A83B-4C8D-9D50-4553E2FEDA0A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138F3-0C1D-4D3C-8501-7BDCDDC8F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680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B7C61-A83B-4C8D-9D50-4553E2FEDA0A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138F3-0C1D-4D3C-8501-7BDCDDC8F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75893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B7C61-A83B-4C8D-9D50-4553E2FEDA0A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138F3-0C1D-4D3C-8501-7BDCDDC8F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745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B7C61-A83B-4C8D-9D50-4553E2FEDA0A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138F3-0C1D-4D3C-8501-7BDCDDC8F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9900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B7C61-A83B-4C8D-9D50-4553E2FEDA0A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138F3-0C1D-4D3C-8501-7BDCDDC8F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5441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B7C61-A83B-4C8D-9D50-4553E2FEDA0A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138F3-0C1D-4D3C-8501-7BDCDDC8F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564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73B7C61-A83B-4C8D-9D50-4553E2FEDA0A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082138F3-0C1D-4D3C-8501-7BDCDDC8F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1834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FA2464F-96E8-440D-8B15-54501BBDD1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2520" y="525229"/>
            <a:ext cx="9966960" cy="1388166"/>
          </a:xfrm>
        </p:spPr>
        <p:txBody>
          <a:bodyPr/>
          <a:lstStyle/>
          <a:p>
            <a:r>
              <a:rPr lang="en-GB" cap="none" dirty="0">
                <a:latin typeface="Twinkl Cursive Looped" panose="02000000000000000000" pitchFamily="2" charset="0"/>
              </a:rPr>
              <a:t>Monday 21</a:t>
            </a:r>
            <a:r>
              <a:rPr lang="en-GB" cap="none" baseline="30000" dirty="0">
                <a:latin typeface="Twinkl Cursive Looped" panose="02000000000000000000" pitchFamily="2" charset="0"/>
              </a:rPr>
              <a:t>st</a:t>
            </a:r>
            <a:r>
              <a:rPr lang="en-GB" cap="none" dirty="0">
                <a:latin typeface="Twinkl Cursive Looped" panose="02000000000000000000" pitchFamily="2" charset="0"/>
              </a:rPr>
              <a:t> June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A1CC7592-59BF-4BC5-8F9B-F512E2B3E3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6713" y="3180521"/>
            <a:ext cx="11118574" cy="1388165"/>
          </a:xfrm>
        </p:spPr>
        <p:txBody>
          <a:bodyPr>
            <a:normAutofit/>
          </a:bodyPr>
          <a:lstStyle/>
          <a:p>
            <a:r>
              <a:rPr lang="en-GB" sz="4400" dirty="0">
                <a:latin typeface="Twinkl Cursive Looped" panose="02000000000000000000" pitchFamily="2" charset="0"/>
              </a:rPr>
              <a:t>LO: </a:t>
            </a:r>
            <a:r>
              <a:rPr lang="en-GB" sz="4000" dirty="0">
                <a:latin typeface="Twinkl Cursive Looped" panose="02000000000000000000" pitchFamily="2" charset="0"/>
              </a:rPr>
              <a:t>Make predictions based on the illustration.</a:t>
            </a:r>
            <a:endParaRPr lang="en-GB" sz="4400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06198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8868821-9853-4E68-8CF2-AA9B2E73FD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284" y="381206"/>
            <a:ext cx="5588690" cy="6152116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7C5505C4-3BED-4DD0-9116-4BD1958D93EA}"/>
              </a:ext>
            </a:extLst>
          </p:cNvPr>
          <p:cNvSpPr/>
          <p:nvPr/>
        </p:nvSpPr>
        <p:spPr>
          <a:xfrm>
            <a:off x="5908810" y="324678"/>
            <a:ext cx="591379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Look at this illustration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2A29C7C7-44BF-4053-8140-5D18121E6474}"/>
              </a:ext>
            </a:extLst>
          </p:cNvPr>
          <p:cNvSpPr/>
          <p:nvPr/>
        </p:nvSpPr>
        <p:spPr>
          <a:xfrm>
            <a:off x="6077380" y="2551837"/>
            <a:ext cx="576633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Talk to the person next to you a</a:t>
            </a:r>
            <a:r>
              <a:rPr 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bout 5 things you notice</a:t>
            </a:r>
          </a:p>
        </p:txBody>
      </p:sp>
    </p:spTree>
    <p:extLst>
      <p:ext uri="{BB962C8B-B14F-4D97-AF65-F5344CB8AC3E}">
        <p14:creationId xmlns:p14="http://schemas.microsoft.com/office/powerpoint/2010/main" val="2350347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8868821-9853-4E68-8CF2-AA9B2E73FD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284" y="381206"/>
            <a:ext cx="5588690" cy="6152116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CA65542D-DCB8-4E3C-A999-52D9BF429884}"/>
              </a:ext>
            </a:extLst>
          </p:cNvPr>
          <p:cNvSpPr/>
          <p:nvPr/>
        </p:nvSpPr>
        <p:spPr>
          <a:xfrm>
            <a:off x="6427305" y="746948"/>
            <a:ext cx="513811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 Cursive Looped" panose="02000000000000000000" pitchFamily="2" charset="0"/>
              </a:rPr>
              <a:t>What is happening</a:t>
            </a:r>
            <a:r>
              <a:rPr lang="en-GB" sz="2800" dirty="0">
                <a:latin typeface="Twinkl Cursive Looped" panose="02000000000000000000" pitchFamily="2" charset="0"/>
              </a:rPr>
              <a:t>?: </a:t>
            </a:r>
          </a:p>
          <a:p>
            <a:pPr algn="ctr"/>
            <a:r>
              <a:rPr lang="en-GB" sz="2800" dirty="0">
                <a:latin typeface="Twinkl Cursive Looped" panose="02000000000000000000" pitchFamily="2" charset="0"/>
              </a:rPr>
              <a:t>Think of words and phrases to describe what you see and hear as a person that lives here.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FFD6D478-1EA4-44C8-9878-F7BB63952614}"/>
              </a:ext>
            </a:extLst>
          </p:cNvPr>
          <p:cNvSpPr/>
          <p:nvPr/>
        </p:nvSpPr>
        <p:spPr>
          <a:xfrm>
            <a:off x="6056760" y="3356453"/>
            <a:ext cx="5879203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 Cursive Looped" panose="02000000000000000000" pitchFamily="2" charset="0"/>
              </a:rPr>
              <a:t>What emotions are experienced in this picture?:  </a:t>
            </a:r>
          </a:p>
          <a:p>
            <a:pPr algn="ctr"/>
            <a:r>
              <a:rPr lang="en-GB" sz="2800" dirty="0">
                <a:latin typeface="Twinkl Cursive Looped" panose="02000000000000000000" pitchFamily="2" charset="0"/>
              </a:rPr>
              <a:t>Think of words to describe these...</a:t>
            </a:r>
          </a:p>
        </p:txBody>
      </p:sp>
    </p:spTree>
    <p:extLst>
      <p:ext uri="{BB962C8B-B14F-4D97-AF65-F5344CB8AC3E}">
        <p14:creationId xmlns:p14="http://schemas.microsoft.com/office/powerpoint/2010/main" val="16659405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8868821-9853-4E68-8CF2-AA9B2E73FD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284" y="381206"/>
            <a:ext cx="5588690" cy="615211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CCAF20AB-DDF1-48BA-9ECE-EA2C5953A0DF}"/>
              </a:ext>
            </a:extLst>
          </p:cNvPr>
          <p:cNvSpPr/>
          <p:nvPr/>
        </p:nvSpPr>
        <p:spPr>
          <a:xfrm>
            <a:off x="6012761" y="2223917"/>
            <a:ext cx="5830955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Twinkl Cursive Looped" panose="02000000000000000000" pitchFamily="2" charset="0"/>
              </a:rPr>
              <a:t>What words would you use to describe the main character?</a:t>
            </a:r>
          </a:p>
        </p:txBody>
      </p:sp>
    </p:spTree>
    <p:extLst>
      <p:ext uri="{BB962C8B-B14F-4D97-AF65-F5344CB8AC3E}">
        <p14:creationId xmlns:p14="http://schemas.microsoft.com/office/powerpoint/2010/main" val="20857303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8868821-9853-4E68-8CF2-AA9B2E73FD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284" y="381206"/>
            <a:ext cx="5588690" cy="6152116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D758647E-1D96-49BA-9686-AC3128FC815C}"/>
              </a:ext>
            </a:extLst>
          </p:cNvPr>
          <p:cNvSpPr/>
          <p:nvPr/>
        </p:nvSpPr>
        <p:spPr>
          <a:xfrm>
            <a:off x="7553942" y="381206"/>
            <a:ext cx="268374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Twinkl Cursive Looped" panose="02000000000000000000" pitchFamily="2" charset="0"/>
              </a:rPr>
              <a:t>Your task: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59E5C4F6-C8B0-4114-9043-16DD59D12D68}"/>
              </a:ext>
            </a:extLst>
          </p:cNvPr>
          <p:cNvSpPr/>
          <p:nvPr/>
        </p:nvSpPr>
        <p:spPr>
          <a:xfrm>
            <a:off x="6165869" y="1674674"/>
            <a:ext cx="545989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 Cursive Looped" panose="02000000000000000000" pitchFamily="2" charset="0"/>
              </a:rPr>
              <a:t>Make a prediction about what you think is happening in the story.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D95A42A0-0BC3-4702-9511-3FADFDDDC53A}"/>
              </a:ext>
            </a:extLst>
          </p:cNvPr>
          <p:cNvSpPr/>
          <p:nvPr/>
        </p:nvSpPr>
        <p:spPr>
          <a:xfrm>
            <a:off x="6267224" y="4118977"/>
            <a:ext cx="5257183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Twinkl Cursive Looped" panose="02000000000000000000" pitchFamily="2" charset="0"/>
              </a:rPr>
              <a:t>Use the conjunction because to explain you reason.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3456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8868821-9853-4E68-8CF2-AA9B2E73FD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284" y="381206"/>
            <a:ext cx="5588690" cy="6152116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72500154-9996-48AA-B4F5-7BB4248FF6A1}"/>
              </a:ext>
            </a:extLst>
          </p:cNvPr>
          <p:cNvSpPr/>
          <p:nvPr/>
        </p:nvSpPr>
        <p:spPr>
          <a:xfrm>
            <a:off x="6255028" y="2090172"/>
            <a:ext cx="528741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Twinkl Cursive Looped" panose="02000000000000000000" pitchFamily="2" charset="0"/>
              </a:rPr>
              <a:t>Example:</a:t>
            </a:r>
          </a:p>
          <a:p>
            <a:pPr algn="just"/>
            <a:r>
              <a:rPr lang="en-GB" sz="2400" dirty="0">
                <a:latin typeface="Twinkl Cursive Looped" panose="02000000000000000000" pitchFamily="2" charset="0"/>
              </a:rPr>
              <a:t>I think that the big fuzzy monster is trying to ask the people for directions on how to get to a shop but the people are all running away from it because they are scared the monster is going to eat them.</a:t>
            </a:r>
          </a:p>
        </p:txBody>
      </p:sp>
    </p:spTree>
    <p:extLst>
      <p:ext uri="{BB962C8B-B14F-4D97-AF65-F5344CB8AC3E}">
        <p14:creationId xmlns:p14="http://schemas.microsoft.com/office/powerpoint/2010/main" val="1794592740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Basis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asis" id="{5665723A-49BA-4B57-8411-A56F8F207965}" vid="{D9D01AC2-EE7D-4E49-99EE-8E62E4E7E8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60</TotalTime>
  <Words>148</Words>
  <Application>Microsoft Office PowerPoint</Application>
  <PresentationFormat>Custom</PresentationFormat>
  <Paragraphs>14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Basis</vt:lpstr>
      <vt:lpstr>Monday 21st June 2021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21st June 2021</dc:title>
  <dc:creator>C Coles BTP</dc:creator>
  <cp:lastModifiedBy>Liz King</cp:lastModifiedBy>
  <cp:revision>7</cp:revision>
  <dcterms:created xsi:type="dcterms:W3CDTF">2021-06-19T15:22:41Z</dcterms:created>
  <dcterms:modified xsi:type="dcterms:W3CDTF">2021-06-20T22:05:30Z</dcterms:modified>
</cp:coreProperties>
</file>