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6" r:id="rId4"/>
    <p:sldId id="277" r:id="rId5"/>
    <p:sldId id="278" r:id="rId6"/>
    <p:sldId id="27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5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5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4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94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5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092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8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2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3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6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BC255-B19D-44C4-8B93-F5168725A100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0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0671" y="2012389"/>
            <a:ext cx="10508566" cy="1655762"/>
          </a:xfrm>
        </p:spPr>
        <p:txBody>
          <a:bodyPr>
            <a:no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L.O. To </a:t>
            </a:r>
            <a:r>
              <a:rPr lang="en-GB" sz="4000" dirty="0" smtClean="0">
                <a:latin typeface="Comic Sans MS" panose="030F0702030302020204" pitchFamily="66" charset="0"/>
              </a:rPr>
              <a:t>create a story plan for your own magical creature</a:t>
            </a:r>
            <a:r>
              <a:rPr lang="en-GB" sz="4000" dirty="0" smtClean="0">
                <a:latin typeface="Comic Sans MS" panose="030F0702030302020204" pitchFamily="66" charset="0"/>
              </a:rPr>
              <a:t>.</a:t>
            </a:r>
            <a:endParaRPr lang="en-GB" sz="4000" dirty="0"/>
          </a:p>
        </p:txBody>
      </p:sp>
      <p:sp>
        <p:nvSpPr>
          <p:cNvPr id="4" name="Title 3"/>
          <p:cNvSpPr txBox="1">
            <a:spLocks noGrp="1"/>
          </p:cNvSpPr>
          <p:nvPr>
            <p:ph type="ctrTitle"/>
          </p:nvPr>
        </p:nvSpPr>
        <p:spPr>
          <a:xfrm>
            <a:off x="1399735" y="745072"/>
            <a:ext cx="9144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Thur</a:t>
            </a:r>
            <a:r>
              <a:rPr lang="en-GB" sz="6600" dirty="0" smtClean="0">
                <a:latin typeface="Comic Sans MS" panose="030F0702030302020204" pitchFamily="66" charset="0"/>
              </a:rPr>
              <a:t>sday 11</a:t>
            </a:r>
            <a:r>
              <a:rPr lang="en-GB" sz="66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6600" dirty="0" smtClean="0">
                <a:latin typeface="Comic Sans MS" panose="030F0702030302020204" pitchFamily="66" charset="0"/>
              </a:rPr>
              <a:t> </a:t>
            </a:r>
            <a:r>
              <a:rPr lang="en-GB" sz="6600" dirty="0" smtClean="0">
                <a:latin typeface="Comic Sans MS" panose="030F0702030302020204" pitchFamily="66" charset="0"/>
              </a:rPr>
              <a:t>March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 descr="Free illustration: Unicorn, Mythical Creatures -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46" y="2840270"/>
            <a:ext cx="3213295" cy="3213295"/>
          </a:xfrm>
          <a:prstGeom prst="rect">
            <a:avLst/>
          </a:prstGeom>
        </p:spPr>
      </p:pic>
      <p:pic>
        <p:nvPicPr>
          <p:cNvPr id="6" name="Picture 5" descr="Mythological creature sculpture against cloudy sky ·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156" y="3929039"/>
            <a:ext cx="4202137" cy="2801425"/>
          </a:xfrm>
          <a:prstGeom prst="rect">
            <a:avLst/>
          </a:prstGeom>
        </p:spPr>
      </p:pic>
      <p:pic>
        <p:nvPicPr>
          <p:cNvPr id="7" name="Picture 6" descr="the beasts and the birds will teach thee - petri dish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090" y="2909594"/>
            <a:ext cx="3353972" cy="312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59779" y="4563223"/>
            <a:ext cx="1469572" cy="20669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1445" y="278373"/>
            <a:ext cx="103566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The story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‘</a:t>
            </a:r>
            <a:r>
              <a:rPr lang="en-GB" sz="3600" dirty="0" err="1" smtClean="0">
                <a:latin typeface="Comic Sans MS" panose="030F0702030302020204" pitchFamily="66" charset="0"/>
              </a:rPr>
              <a:t>Zog</a:t>
            </a:r>
            <a:r>
              <a:rPr lang="en-GB" sz="3600" dirty="0" smtClean="0">
                <a:latin typeface="Comic Sans MS" panose="030F0702030302020204" pitchFamily="66" charset="0"/>
              </a:rPr>
              <a:t>’ is about a dragon who learns his  dragon skills at Dragon School.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D</a:t>
            </a:r>
            <a:r>
              <a:rPr lang="en-GB" sz="3600" dirty="0" smtClean="0">
                <a:latin typeface="Comic Sans MS" panose="030F0702030302020204" pitchFamily="66" charset="0"/>
              </a:rPr>
              <a:t>ragons are magical creatures.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We will use the story ‘</a:t>
            </a:r>
            <a:r>
              <a:rPr lang="en-GB" sz="3600" dirty="0" err="1" smtClean="0">
                <a:latin typeface="Comic Sans MS" panose="030F0702030302020204" pitchFamily="66" charset="0"/>
              </a:rPr>
              <a:t>Zog</a:t>
            </a:r>
            <a:r>
              <a:rPr lang="en-GB" sz="3600" dirty="0" smtClean="0">
                <a:latin typeface="Comic Sans MS" panose="030F0702030302020204" pitchFamily="66" charset="0"/>
              </a:rPr>
              <a:t>’ to create your own story about a different magical creature.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97" y="4710053"/>
            <a:ext cx="1707257" cy="1458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816" y="4710053"/>
            <a:ext cx="1326424" cy="17600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5637" y="4248691"/>
            <a:ext cx="2151667" cy="238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66" y="168177"/>
            <a:ext cx="11821885" cy="1027577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magical creatures could you choose?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8582" y="1101104"/>
            <a:ext cx="107054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Let’s think of different magical creatures that you could have as your main character.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Mermaid PNG Transparent Images | PNG A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38" y="2055211"/>
            <a:ext cx="1861774" cy="18059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8582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mermaid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Merenneito Fantasia Siren · Ilmainen kuva Pixabays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075" y="2128681"/>
            <a:ext cx="3172222" cy="18957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73695" y="4219764"/>
            <a:ext cx="194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merman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9" name="Picture 8" descr="Rainbow Unicorn by AtLastISeeTheLight on DeviantAr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508" y="2128681"/>
            <a:ext cx="2610372" cy="16836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99179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unicorn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 descr="Phoenix - MTG Wiki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449" y="2146305"/>
            <a:ext cx="2331720" cy="188402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44293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phoenix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 descr="Fairy 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743199" y="4742984"/>
            <a:ext cx="2270717" cy="174557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922033" y="5615771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fairy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810578" y="5209436"/>
            <a:ext cx="33027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 can make up your own magical creature.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3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0" grpId="0"/>
      <p:bldP spid="12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5304" y="615853"/>
            <a:ext cx="102600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After you have chosen your magical creature, think of a name for him or her.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What skills would they have to learn at their school?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Can you think of 5 skills, like </a:t>
            </a:r>
            <a:r>
              <a:rPr lang="en-GB" sz="2400" dirty="0" err="1" smtClean="0">
                <a:latin typeface="Comic Sans MS" panose="030F0702030302020204" pitchFamily="66" charset="0"/>
              </a:rPr>
              <a:t>Zog</a:t>
            </a:r>
            <a:r>
              <a:rPr lang="en-GB" sz="2400" dirty="0" smtClean="0">
                <a:latin typeface="Comic Sans MS" panose="030F0702030302020204" pitchFamily="66" charset="0"/>
              </a:rPr>
              <a:t> had to learn? He was at school from Year 1 to Year 5.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Put your ideas into a story plan.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We will use these plans to write our stories tomorrow.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Free photo Pony Unicorn Cute Cartoon Fantasy Fairy Tal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487" y="4573889"/>
            <a:ext cx="2738513" cy="216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15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799" y="742519"/>
            <a:ext cx="8248650" cy="52101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7053" y="275273"/>
            <a:ext cx="5907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Your Task: </a:t>
            </a:r>
            <a:r>
              <a:rPr lang="en-GB" dirty="0" smtClean="0">
                <a:latin typeface="Comic Sans MS" panose="030F0702030302020204" pitchFamily="66" charset="0"/>
              </a:rPr>
              <a:t>Record your story ideas into the planner.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1971" y="1316282"/>
            <a:ext cx="2547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Options</a:t>
            </a:r>
          </a:p>
          <a:p>
            <a:endParaRPr lang="en-GB" u="sng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Print off the Word doc and write 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Type into the Word doc.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7053" y="6162706"/>
            <a:ext cx="28055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Let’s look at an example.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28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267972"/>
              </p:ext>
            </p:extLst>
          </p:nvPr>
        </p:nvGraphicFramePr>
        <p:xfrm>
          <a:off x="505166" y="2598554"/>
          <a:ext cx="11297627" cy="16962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83377">
                  <a:extLst>
                    <a:ext uri="{9D8B030D-6E8A-4147-A177-3AD203B41FA5}">
                      <a16:colId xmlns:a16="http://schemas.microsoft.com/office/drawing/2014/main" val="1409148701"/>
                    </a:ext>
                  </a:extLst>
                </a:gridCol>
                <a:gridCol w="3075474">
                  <a:extLst>
                    <a:ext uri="{9D8B030D-6E8A-4147-A177-3AD203B41FA5}">
                      <a16:colId xmlns:a16="http://schemas.microsoft.com/office/drawing/2014/main" val="510221073"/>
                    </a:ext>
                  </a:extLst>
                </a:gridCol>
                <a:gridCol w="7238776">
                  <a:extLst>
                    <a:ext uri="{9D8B030D-6E8A-4147-A177-3AD203B41FA5}">
                      <a16:colId xmlns:a16="http://schemas.microsoft.com/office/drawing/2014/main" val="1525964109"/>
                    </a:ext>
                  </a:extLst>
                </a:gridCol>
              </a:tblGrid>
              <a:tr h="521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</a:rPr>
                        <a:t>School Year</a:t>
                      </a:r>
                      <a:endParaRPr lang="en-GB" sz="2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</a:rPr>
                        <a:t>What skill does your character learn?</a:t>
                      </a:r>
                      <a:endParaRPr lang="en-GB" sz="2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What happens to your character when learning this skill? Does </a:t>
                      </a:r>
                      <a:r>
                        <a:rPr lang="en-GB" sz="2000" dirty="0" smtClean="0">
                          <a:effectLst/>
                          <a:latin typeface="Comic Sans MS" panose="030F0702030302020204" pitchFamily="66" charset="0"/>
                        </a:rPr>
                        <a:t>she/she </a:t>
                      </a: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have an adventure?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5441081"/>
                  </a:ext>
                </a:extLst>
              </a:tr>
              <a:tr h="10439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Year 1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r>
                        <a:rPr lang="en-GB" sz="2000" dirty="0" smtClean="0">
                          <a:effectLst/>
                          <a:latin typeface="Comic Sans MS" panose="030F0702030302020204" pitchFamily="66" charset="0"/>
                        </a:rPr>
                        <a:t>She learns to</a:t>
                      </a:r>
                      <a:r>
                        <a:rPr lang="en-GB" sz="2000" baseline="0" dirty="0" smtClean="0">
                          <a:effectLst/>
                          <a:latin typeface="Comic Sans MS" panose="030F0702030302020204" pitchFamily="66" charset="0"/>
                        </a:rPr>
                        <a:t> trot and gallop.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r>
                        <a:rPr lang="en-GB" sz="2000" dirty="0" smtClean="0">
                          <a:effectLst/>
                          <a:latin typeface="Comic Sans MS" panose="030F0702030302020204" pitchFamily="66" charset="0"/>
                        </a:rPr>
                        <a:t>She gallops across the fields and through</a:t>
                      </a:r>
                      <a:r>
                        <a:rPr lang="en-GB" sz="2000" baseline="0" dirty="0" smtClean="0">
                          <a:effectLst/>
                          <a:latin typeface="Comic Sans MS" panose="030F0702030302020204" pitchFamily="66" charset="0"/>
                        </a:rPr>
                        <a:t> the woods. She has races with her unicorn class mates!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90575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505166" y="388592"/>
            <a:ext cx="817082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u="sng" dirty="0" smtClean="0">
                <a:latin typeface="Comic Sans MS" panose="030F0702030302020204" pitchFamily="66" charset="0"/>
              </a:rPr>
              <a:t>Example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My character is a unicorn. 	Her name is Moonbeam.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Her school is called Young Unicorn School</a:t>
            </a:r>
          </a:p>
        </p:txBody>
      </p:sp>
      <p:pic>
        <p:nvPicPr>
          <p:cNvPr id="4" name="Picture 3" descr="Unicorn (Diablo III) - Diablo Wik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138" y="4597886"/>
            <a:ext cx="2760324" cy="2310014"/>
          </a:xfrm>
          <a:prstGeom prst="rect">
            <a:avLst/>
          </a:prstGeom>
        </p:spPr>
      </p:pic>
      <p:pic>
        <p:nvPicPr>
          <p:cNvPr id="5" name="Picture 4" descr="Rainbow Unicorn Promenade by Lynx-Catgirl on Deviant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3" y="4547986"/>
            <a:ext cx="3157075" cy="235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86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274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Times New Roman</vt:lpstr>
      <vt:lpstr>Office Theme</vt:lpstr>
      <vt:lpstr>Thursday 11th March</vt:lpstr>
      <vt:lpstr>PowerPoint Presentation</vt:lpstr>
      <vt:lpstr>What magical creatures could you choose?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20</cp:revision>
  <dcterms:created xsi:type="dcterms:W3CDTF">2021-03-06T15:29:32Z</dcterms:created>
  <dcterms:modified xsi:type="dcterms:W3CDTF">2021-03-07T11:53:51Z</dcterms:modified>
</cp:coreProperties>
</file>