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296" r:id="rId9"/>
    <p:sldId id="297" r:id="rId10"/>
    <p:sldId id="265" r:id="rId11"/>
    <p:sldId id="267" r:id="rId12"/>
    <p:sldId id="268" r:id="rId13"/>
    <p:sldId id="269" r:id="rId14"/>
    <p:sldId id="298" r:id="rId15"/>
    <p:sldId id="276" r:id="rId16"/>
    <p:sldId id="278" r:id="rId17"/>
    <p:sldId id="279" r:id="rId18"/>
    <p:sldId id="273" r:id="rId19"/>
    <p:sldId id="274" r:id="rId20"/>
    <p:sldId id="299" r:id="rId21"/>
    <p:sldId id="301" r:id="rId22"/>
    <p:sldId id="266" r:id="rId23"/>
    <p:sldId id="271" r:id="rId24"/>
    <p:sldId id="280" r:id="rId25"/>
    <p:sldId id="281" r:id="rId26"/>
    <p:sldId id="300" r:id="rId27"/>
    <p:sldId id="283" r:id="rId28"/>
    <p:sldId id="30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19th April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80458" y="3495466"/>
            <a:ext cx="39084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950983" y="1973698"/>
            <a:ext cx="29354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who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966242" y="3386829"/>
            <a:ext cx="45063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874989" y="1716301"/>
            <a:ext cx="38234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there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771927" y="4107022"/>
            <a:ext cx="214994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a-e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3E9AC35-1876-4723-ACEC-B4CB4A11D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695" y="1252121"/>
            <a:ext cx="3336028" cy="323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a-e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220215" y="1531217"/>
            <a:ext cx="413606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shape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1098605" y="3763617"/>
            <a:ext cx="39084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plane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6999143" y="1192887"/>
            <a:ext cx="39164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brave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8400374" y="2810954"/>
            <a:ext cx="35814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make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6660288" y="4221797"/>
            <a:ext cx="405752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snake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4196039" y="2625566"/>
            <a:ext cx="32752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bake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31025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a-e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925D25-0977-453F-8977-733FA8969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802" y="1303536"/>
            <a:ext cx="4399516" cy="204819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3280E4-CA71-4614-B959-F44420352B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7112" y="1325948"/>
            <a:ext cx="4450880" cy="20644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2E6781-45B2-4314-BE0D-7DA0DA441B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0085" y="3429000"/>
            <a:ext cx="3922437" cy="180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916556"/>
            <a:ext cx="11985763" cy="21191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6" y="1074599"/>
            <a:ext cx="11478868" cy="41876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latin typeface="Twinkl Precursive" panose="02000000000000000000" pitchFamily="2" charset="0"/>
              </a:rPr>
              <a:t>L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4000" b="1" dirty="0">
                <a:latin typeface="Twinkl Precursive" panose="02000000000000000000" pitchFamily="2" charset="0"/>
              </a:rPr>
              <a:t>k ov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4000" b="1" dirty="0">
                <a:latin typeface="Twinkl Precursive" panose="02000000000000000000" pitchFamily="2" charset="0"/>
              </a:rPr>
              <a:t>,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</a:t>
            </a:r>
            <a:r>
              <a:rPr lang="en-GB" sz="4000" b="1" dirty="0">
                <a:latin typeface="Twinkl Precursive" panose="02000000000000000000" pitchFamily="2" charset="0"/>
              </a:rPr>
              <a:t>can s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 a long gr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n sn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k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am going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000" b="1" dirty="0">
                <a:latin typeface="Twinkl Precursive" panose="02000000000000000000" pitchFamily="2" charset="0"/>
              </a:rPr>
              <a:t> b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k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a st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 sh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p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d c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k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. 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Who</a:t>
            </a:r>
            <a:r>
              <a:rPr lang="en-GB" sz="4000" b="1" dirty="0">
                <a:latin typeface="Twinkl Precursive" panose="02000000000000000000" pitchFamily="2" charset="0"/>
              </a:rPr>
              <a:t> is going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 be </a:t>
            </a:r>
            <a:r>
              <a:rPr lang="en-GB" sz="4000" b="1" dirty="0">
                <a:latin typeface="Twinkl Precursive" panose="02000000000000000000" pitchFamily="2" charset="0"/>
              </a:rPr>
              <a:t>br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v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and get on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pl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f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4000" b="1" dirty="0">
                <a:latin typeface="Twinkl Precursive" panose="02000000000000000000" pitchFamily="2" charset="0"/>
              </a:rPr>
              <a:t>st? Asked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t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eacher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20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 </a:t>
            </a:r>
            <a:r>
              <a:rPr lang="en-GB" sz="7200" b="1" dirty="0">
                <a:latin typeface="Twinkl Precursive" panose="02000000000000000000" pitchFamily="2" charset="0"/>
              </a:rPr>
              <a:t> April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80458" y="3495466"/>
            <a:ext cx="39084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950983" y="1973698"/>
            <a:ext cx="29354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who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966242" y="3386829"/>
            <a:ext cx="45063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874989" y="1716301"/>
            <a:ext cx="38234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there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91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771927" y="4107022"/>
            <a:ext cx="214994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a-e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3E9AC35-1876-4723-ACEC-B4CB4A11D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695" y="1252121"/>
            <a:ext cx="3336028" cy="323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09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a-e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55067" y="1336360"/>
            <a:ext cx="406233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shake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5233120" y="2272880"/>
            <a:ext cx="56829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pancake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6530815" y="1009141"/>
            <a:ext cx="47163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arcade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3288192" y="3888293"/>
            <a:ext cx="40783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frame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647162" y="2708473"/>
            <a:ext cx="36776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name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8612174" y="3863701"/>
            <a:ext cx="35798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maze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833256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 fontScale="90000"/>
          </a:bodyPr>
          <a:lstStyle/>
          <a:p>
            <a:r>
              <a:rPr lang="en-GB" sz="88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a-e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E93D4FF-C953-49DD-885E-7A14D40E78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78" y="1385808"/>
            <a:ext cx="4389990" cy="20431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867BF8-E2C2-4DE0-A7AC-281AA944A5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3530" y="1385808"/>
            <a:ext cx="4389989" cy="20351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AB639B-29CA-472D-B86D-BF92AC15A6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6103" y="3437006"/>
            <a:ext cx="3816419" cy="177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4576418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3" y="-106019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6" y="1134508"/>
            <a:ext cx="1172279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 </a:t>
            </a:r>
            <a:r>
              <a:rPr lang="en-GB" sz="3200" b="1" dirty="0">
                <a:latin typeface="Twinkl Precursive" panose="02000000000000000000" pitchFamily="2" charset="0"/>
              </a:rPr>
              <a:t>is a big arc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3200" b="1" dirty="0">
                <a:latin typeface="Twinkl Precursive" panose="02000000000000000000" pitchFamily="2" charset="0"/>
              </a:rPr>
              <a:t>d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,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who</a:t>
            </a:r>
            <a:r>
              <a:rPr lang="en-GB" sz="3200" b="1" dirty="0">
                <a:latin typeface="Twinkl Precursive" panose="02000000000000000000" pitchFamily="2" charset="0"/>
              </a:rPr>
              <a:t> wants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 come</a:t>
            </a:r>
            <a:r>
              <a:rPr lang="en-GB" sz="3200" b="1" dirty="0">
                <a:latin typeface="Twinkl Precursive" panose="02000000000000000000" pitchFamily="2" charset="0"/>
              </a:rPr>
              <a:t> wi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200" b="1" dirty="0">
                <a:latin typeface="Twinkl Precursive" panose="02000000000000000000" pitchFamily="2" charset="0"/>
              </a:rPr>
              <a:t> me?</a:t>
            </a:r>
          </a:p>
          <a:p>
            <a:pPr algn="ctr"/>
            <a:endParaRPr lang="en-GB" sz="3200" b="1" dirty="0">
              <a:solidFill>
                <a:srgbClr val="92D050"/>
              </a:solidFill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What are your </a:t>
            </a:r>
            <a:r>
              <a:rPr lang="en-GB" sz="3200" b="1" dirty="0">
                <a:latin typeface="Twinkl Precursive" panose="02000000000000000000" pitchFamily="2" charset="0"/>
              </a:rPr>
              <a:t>favourite milksh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3200" b="1" dirty="0">
                <a:latin typeface="Twinkl Precursive" panose="02000000000000000000" pitchFamily="2" charset="0"/>
              </a:rPr>
              <a:t>k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s 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200" b="1" dirty="0">
                <a:latin typeface="Twinkl Precursive" panose="02000000000000000000" pitchFamily="2" charset="0"/>
              </a:rPr>
              <a:t> panc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3200" b="1" dirty="0">
                <a:latin typeface="Twinkl Precursive" panose="02000000000000000000" pitchFamily="2" charset="0"/>
              </a:rPr>
              <a:t>k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s?</a:t>
            </a:r>
          </a:p>
          <a:p>
            <a:pPr algn="ctr"/>
            <a:endParaRPr lang="en-GB" sz="36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What</a:t>
            </a:r>
            <a:r>
              <a:rPr lang="en-GB" sz="3600" b="1" dirty="0">
                <a:latin typeface="Twinkl Precursive" panose="02000000000000000000" pitchFamily="2" charset="0"/>
              </a:rPr>
              <a:t> is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 the 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3600" b="1" dirty="0">
                <a:latin typeface="Twinkl Precursive" panose="02000000000000000000" pitchFamily="2" charset="0"/>
              </a:rPr>
              <a:t>z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that is ov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3600" b="1" dirty="0">
                <a:latin typeface="Twinkl Precursive" panose="020000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21</a:t>
            </a:r>
            <a:r>
              <a:rPr lang="en-GB" sz="7200" b="1" baseline="30000" dirty="0">
                <a:latin typeface="Twinkl Precursive" panose="02000000000000000000" pitchFamily="2" charset="0"/>
              </a:rPr>
              <a:t>st</a:t>
            </a:r>
            <a:r>
              <a:rPr lang="en-GB" sz="7200" b="1" dirty="0">
                <a:latin typeface="Twinkl Precursive" panose="02000000000000000000" pitchFamily="2" charset="0"/>
              </a:rPr>
              <a:t>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April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80458" y="3495466"/>
            <a:ext cx="39084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950983" y="1973698"/>
            <a:ext cx="29354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who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966242" y="3386829"/>
            <a:ext cx="45063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874989" y="1716301"/>
            <a:ext cx="38234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there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8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4953354" y="4081912"/>
            <a:ext cx="18421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i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-e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44FDF-1DEF-4D55-9081-E744D09B1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1531" y="1134372"/>
            <a:ext cx="3285816" cy="315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55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-e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448217" y="3266331"/>
            <a:ext cx="296587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Mike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249274" y="1218605"/>
            <a:ext cx="28376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five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2870548" y="2299578"/>
            <a:ext cx="56172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daytime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8603270" y="3266332"/>
            <a:ext cx="272061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kite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835503" y="1210604"/>
            <a:ext cx="38266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smile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-e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7EF0CF-E633-4BE7-A0A2-EC574D4C9A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840" y="1287359"/>
            <a:ext cx="4453934" cy="20410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175C62-6EED-4F87-AFDE-CD8610CB77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4857" y="1287359"/>
            <a:ext cx="4453934" cy="20410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684920-77B7-49F5-80A7-98FFBD43C6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4604" y="3529600"/>
            <a:ext cx="3904641" cy="177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1363111"/>
            <a:ext cx="12191999" cy="357995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300" b="1" dirty="0">
                <a:latin typeface="Twinkl Precursive" panose="02000000000000000000" pitchFamily="2" charset="0"/>
              </a:rPr>
              <a:t>M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4300" b="1" dirty="0">
                <a:latin typeface="Twinkl Precursive" panose="02000000000000000000" pitchFamily="2" charset="0"/>
              </a:rPr>
              <a:t>k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who</a:t>
            </a:r>
            <a:r>
              <a:rPr lang="en-GB" sz="4300" b="1" dirty="0">
                <a:latin typeface="Twinkl Precursive" panose="02000000000000000000" pitchFamily="2" charset="0"/>
              </a:rPr>
              <a:t> is in y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ear</a:t>
            </a:r>
            <a:r>
              <a:rPr lang="en-GB" sz="4300" b="1" dirty="0">
                <a:latin typeface="Twinkl Precursive" panose="02000000000000000000" pitchFamily="2" charset="0"/>
              </a:rPr>
              <a:t> f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4300" b="1" dirty="0">
                <a:latin typeface="Twinkl Precursive" panose="02000000000000000000" pitchFamily="2" charset="0"/>
              </a:rPr>
              <a:t>v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 sits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43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latin typeface="Twinkl Precursive" panose="02000000000000000000" pitchFamily="2" charset="0"/>
              </a:rPr>
              <a:t>“Wow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</a:t>
            </a:r>
            <a:r>
              <a:rPr lang="en-GB" sz="4300" b="1" dirty="0">
                <a:latin typeface="Twinkl Precursive" panose="02000000000000000000" pitchFamily="2" charset="0"/>
              </a:rPr>
              <a:t> have a beautiful br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igh</a:t>
            </a:r>
            <a:r>
              <a:rPr lang="en-GB" sz="4300" b="1" dirty="0">
                <a:latin typeface="Twinkl Precursive" panose="02000000000000000000" pitchFamily="2" charset="0"/>
              </a:rPr>
              <a:t>t sm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4300" b="1" dirty="0">
                <a:latin typeface="Twinkl Precursive" panose="02000000000000000000" pitchFamily="2" charset="0"/>
              </a:rPr>
              <a:t>l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”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said</a:t>
            </a:r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300" b="1" dirty="0">
                <a:latin typeface="Twinkl Precursive" panose="02000000000000000000" pitchFamily="2" charset="0"/>
              </a:rPr>
              <a:t> little b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oy</a:t>
            </a:r>
            <a:r>
              <a:rPr lang="en-GB" sz="43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Do you </a:t>
            </a:r>
            <a:r>
              <a:rPr lang="en-GB" sz="4300" b="1" dirty="0">
                <a:latin typeface="Twinkl Precursive" panose="02000000000000000000" pitchFamily="2" charset="0"/>
              </a:rPr>
              <a:t>want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come </a:t>
            </a:r>
            <a:r>
              <a:rPr lang="en-GB" sz="4300" b="1" dirty="0">
                <a:latin typeface="Twinkl Precursive" panose="02000000000000000000" pitchFamily="2" charset="0"/>
              </a:rPr>
              <a:t>and fly a k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4300" b="1" dirty="0">
                <a:latin typeface="Twinkl Precursive" panose="02000000000000000000" pitchFamily="2" charset="0"/>
              </a:rPr>
              <a:t>t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 in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300" b="1" dirty="0">
                <a:latin typeface="Twinkl Precursive" panose="02000000000000000000" pitchFamily="2" charset="0"/>
              </a:rPr>
              <a:t> d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4300" b="1" dirty="0">
                <a:latin typeface="Twinkl Precursive" panose="02000000000000000000" pitchFamily="2" charset="0"/>
              </a:rPr>
              <a:t>t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4300" b="1" dirty="0">
                <a:latin typeface="Twinkl Precursive" panose="02000000000000000000" pitchFamily="2" charset="0"/>
              </a:rPr>
              <a:t>m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3898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22</a:t>
            </a:r>
            <a:r>
              <a:rPr lang="en-GB" sz="7200" b="1" baseline="30000" dirty="0">
                <a:latin typeface="Twinkl Precursive" panose="02000000000000000000" pitchFamily="2" charset="0"/>
              </a:rPr>
              <a:t>nd</a:t>
            </a:r>
            <a:r>
              <a:rPr lang="en-GB" sz="7200" b="1" dirty="0">
                <a:latin typeface="Twinkl Precursive" panose="02000000000000000000" pitchFamily="2" charset="0"/>
              </a:rPr>
              <a:t>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April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80458" y="3495466"/>
            <a:ext cx="39084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950983" y="1973698"/>
            <a:ext cx="29354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who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966242" y="3386829"/>
            <a:ext cx="45063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874989" y="1716301"/>
            <a:ext cx="38234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there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436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4953354" y="4081912"/>
            <a:ext cx="18421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i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-e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44FDF-1DEF-4D55-9081-E744D09B1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1531" y="1134372"/>
            <a:ext cx="3285816" cy="315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6984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3265" y="4262089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-e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515821" y="3240646"/>
            <a:ext cx="34115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nine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627229" y="1334077"/>
            <a:ext cx="284404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ride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2948343" y="2355520"/>
            <a:ext cx="629531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sunshine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8453335" y="3290370"/>
            <a:ext cx="35654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prize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6917143" y="1110671"/>
            <a:ext cx="52213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beehive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-e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1A5D89-ECBB-4CBB-B667-B5F96A082C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9353" y="1287360"/>
            <a:ext cx="4500770" cy="20740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DA32AF-41BD-4482-B022-290EEA01EC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074" y="1287359"/>
            <a:ext cx="4500770" cy="20740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0658C8D-360B-4AE1-A90B-75054952F3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8891" y="3427019"/>
            <a:ext cx="4075666" cy="185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50574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1847573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Where should</a:t>
            </a:r>
            <a:r>
              <a:rPr lang="en-GB" sz="3600" b="1" dirty="0">
                <a:latin typeface="Twinkl Precursive" panose="02000000000000000000" pitchFamily="2" charset="0"/>
              </a:rPr>
              <a:t> we go f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 our b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k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d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tod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3600" b="1" dirty="0">
                <a:latin typeface="Twinkl Precursive" panose="02000000000000000000" pitchFamily="2" charset="0"/>
              </a:rPr>
              <a:t>?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 are 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big b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v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s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p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k.</a:t>
            </a:r>
          </a:p>
          <a:p>
            <a:endParaRPr lang="en-GB" sz="3600" b="1" dirty="0">
              <a:solidFill>
                <a:srgbClr val="92D050"/>
              </a:solidFill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 can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beautiful pr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z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s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sun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23</a:t>
            </a:r>
            <a:r>
              <a:rPr lang="en-GB" sz="7200" b="1" baseline="30000" dirty="0">
                <a:latin typeface="Twinkl Precursive" panose="02000000000000000000" pitchFamily="2" charset="0"/>
              </a:rPr>
              <a:t>rd</a:t>
            </a:r>
            <a:r>
              <a:rPr lang="en-GB" sz="7200" b="1" dirty="0">
                <a:latin typeface="Twinkl Precursive" panose="02000000000000000000" pitchFamily="2" charset="0"/>
              </a:rPr>
              <a:t>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April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80458" y="3495466"/>
            <a:ext cx="39084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950983" y="1973698"/>
            <a:ext cx="29354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who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966242" y="3386829"/>
            <a:ext cx="45063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874989" y="1716301"/>
            <a:ext cx="38234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there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96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This weeks sounds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3095D11-265A-4A24-B754-A276893B6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7295" y="1287359"/>
            <a:ext cx="3336028" cy="323732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BE05979-8D8F-4D32-93E4-2639AFE5C4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8679" y="1287359"/>
            <a:ext cx="3285816" cy="323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701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FD18F9-6260-41BC-A165-712673BACC42}"/>
              </a:ext>
            </a:extLst>
          </p:cNvPr>
          <p:cNvSpPr/>
          <p:nvPr/>
        </p:nvSpPr>
        <p:spPr>
          <a:xfrm>
            <a:off x="0" y="537465"/>
            <a:ext cx="357501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alive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386EDA-2516-4628-AFA3-F64FC3F1B1AB}"/>
              </a:ext>
            </a:extLst>
          </p:cNvPr>
          <p:cNvSpPr/>
          <p:nvPr/>
        </p:nvSpPr>
        <p:spPr>
          <a:xfrm>
            <a:off x="1107035" y="3480862"/>
            <a:ext cx="411202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polite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B25BC4-96A5-4385-BD0A-2EB2F2E4F28B}"/>
              </a:ext>
            </a:extLst>
          </p:cNvPr>
          <p:cNvSpPr/>
          <p:nvPr/>
        </p:nvSpPr>
        <p:spPr>
          <a:xfrm>
            <a:off x="8324235" y="327819"/>
            <a:ext cx="366318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bride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89558-DE13-46E4-A67D-506EB238BEEA}"/>
              </a:ext>
            </a:extLst>
          </p:cNvPr>
          <p:cNvSpPr/>
          <p:nvPr/>
        </p:nvSpPr>
        <p:spPr>
          <a:xfrm>
            <a:off x="595318" y="1899672"/>
            <a:ext cx="421782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whale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818E01-CF04-4319-90B7-F686EB849FC5}"/>
              </a:ext>
            </a:extLst>
          </p:cNvPr>
          <p:cNvSpPr/>
          <p:nvPr/>
        </p:nvSpPr>
        <p:spPr>
          <a:xfrm>
            <a:off x="7255669" y="3579317"/>
            <a:ext cx="47195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grapes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3BD52EB-FDAC-4F57-B764-11D7FACF03D0}"/>
              </a:ext>
            </a:extLst>
          </p:cNvPr>
          <p:cNvSpPr/>
          <p:nvPr/>
        </p:nvSpPr>
        <p:spPr>
          <a:xfrm>
            <a:off x="5219058" y="1391980"/>
            <a:ext cx="62103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mistakes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38E195-C3CE-4440-9928-2AD7667FF3B4}"/>
              </a:ext>
            </a:extLst>
          </p:cNvPr>
          <p:cNvSpPr/>
          <p:nvPr/>
        </p:nvSpPr>
        <p:spPr>
          <a:xfrm>
            <a:off x="5153582" y="2553698"/>
            <a:ext cx="31149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safe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11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279</Words>
  <Application>Microsoft Office PowerPoint</Application>
  <PresentationFormat>Widescreen</PresentationFormat>
  <Paragraphs>107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Twinkl Precursive</vt:lpstr>
      <vt:lpstr>Office Theme</vt:lpstr>
      <vt:lpstr>Monday 19th April 2021</vt:lpstr>
      <vt:lpstr>This week’s Red words</vt:lpstr>
      <vt:lpstr>Today’s sound is</vt:lpstr>
      <vt:lpstr>a-e words</vt:lpstr>
      <vt:lpstr>a-e alien words</vt:lpstr>
      <vt:lpstr>a-e sentences</vt:lpstr>
      <vt:lpstr>Tuesday 20th  April 2021</vt:lpstr>
      <vt:lpstr>This week’s Red words</vt:lpstr>
      <vt:lpstr>Today’s sound is</vt:lpstr>
      <vt:lpstr>a-e words</vt:lpstr>
      <vt:lpstr>a-e alien words</vt:lpstr>
      <vt:lpstr>a-e sentences</vt:lpstr>
      <vt:lpstr>Wednesday 21st   April 2021</vt:lpstr>
      <vt:lpstr>This week’s Red words</vt:lpstr>
      <vt:lpstr>PowerPoint Presentation</vt:lpstr>
      <vt:lpstr>i-e words</vt:lpstr>
      <vt:lpstr>PowerPoint Presentation</vt:lpstr>
      <vt:lpstr>i-e sentences</vt:lpstr>
      <vt:lpstr>Thursday 22nd      April 2021</vt:lpstr>
      <vt:lpstr>This week’s Red words</vt:lpstr>
      <vt:lpstr>PowerPoint Presentation</vt:lpstr>
      <vt:lpstr>i-e words</vt:lpstr>
      <vt:lpstr>PowerPoint Presentation</vt:lpstr>
      <vt:lpstr>i-e sentences</vt:lpstr>
      <vt:lpstr>Friday 23rd      April 2021</vt:lpstr>
      <vt:lpstr>This week’s Red words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43</cp:revision>
  <dcterms:created xsi:type="dcterms:W3CDTF">2020-09-20T14:39:07Z</dcterms:created>
  <dcterms:modified xsi:type="dcterms:W3CDTF">2021-04-16T10:47:01Z</dcterms:modified>
</cp:coreProperties>
</file>