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9" r:id="rId3"/>
    <p:sldId id="268" r:id="rId4"/>
    <p:sldId id="256" r:id="rId5"/>
    <p:sldId id="265" r:id="rId6"/>
    <p:sldId id="266" r:id="rId7"/>
    <p:sldId id="257" r:id="rId8"/>
    <p:sldId id="258" r:id="rId9"/>
    <p:sldId id="259" r:id="rId10"/>
    <p:sldId id="261" r:id="rId11"/>
    <p:sldId id="26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6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05/06/2021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j8UcTTXhftE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539" y="378824"/>
            <a:ext cx="4355789" cy="293025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3446" y="378824"/>
            <a:ext cx="4657725" cy="3124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5628" y="321674"/>
            <a:ext cx="4743450" cy="31813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539" y="2487338"/>
            <a:ext cx="4667250" cy="31527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3782" y="2558805"/>
            <a:ext cx="4943475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0155" y="2754670"/>
            <a:ext cx="4714875" cy="32289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0519" y="3607828"/>
            <a:ext cx="4743450" cy="314325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4090" y="3670300"/>
            <a:ext cx="4752975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62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697" y="35118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Our Set 3 phoneme for today is</a:t>
            </a:r>
            <a:r>
              <a:rPr lang="en-GB" dirty="0" smtClean="0"/>
              <a:t>….</a:t>
            </a:r>
            <a:r>
              <a:rPr lang="en-GB" sz="6000" dirty="0">
                <a:latin typeface="Comic Sans MS" panose="030F0702030302020204" pitchFamily="66" charset="0"/>
              </a:rPr>
              <a:t>e</a:t>
            </a:r>
            <a:r>
              <a:rPr lang="en-GB" sz="6000" dirty="0" smtClean="0">
                <a:latin typeface="Comic Sans MS" panose="030F0702030302020204" pitchFamily="66" charset="0"/>
              </a:rPr>
              <a:t>-e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5244" y="214578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del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latin typeface="Comic Sans MS" panose="030F0702030302020204" pitchFamily="66" charset="0"/>
              </a:rPr>
              <a:t>v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latin typeface="Comic Sans MS" panose="030F0702030302020204" pitchFamily="66" charset="0"/>
              </a:rPr>
              <a:t>ning</a:t>
            </a:r>
            <a:endParaRPr lang="en-GB" sz="4000" dirty="0"/>
          </a:p>
        </p:txBody>
      </p:sp>
      <p:sp>
        <p:nvSpPr>
          <p:cNvPr id="7" name="TextBox 6"/>
          <p:cNvSpPr txBox="1"/>
          <p:nvPr/>
        </p:nvSpPr>
        <p:spPr>
          <a:xfrm>
            <a:off x="4399888" y="343722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compl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25244" y="3958494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sw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>
                <a:latin typeface="Comic Sans MS" panose="030F0702030302020204" pitchFamily="66" charset="0"/>
              </a:rPr>
              <a:t>d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79945" y="118561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>
                <a:latin typeface="Comic Sans MS" panose="030F0702030302020204" pitchFamily="66" charset="0"/>
              </a:rPr>
              <a:t>m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latin typeface="Comic Sans MS" panose="030F0702030302020204" pitchFamily="66" charset="0"/>
              </a:rPr>
              <a:t>     th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latin typeface="Comic Sans MS" panose="030F0702030302020204" pitchFamily="66" charset="0"/>
              </a:rPr>
              <a:t>  </a:t>
            </a:r>
            <a:endParaRPr lang="en-GB" sz="4000" dirty="0"/>
          </a:p>
        </p:txBody>
      </p:sp>
      <p:sp>
        <p:nvSpPr>
          <p:cNvPr id="3" name="AutoShape 2" descr="Read Write Inc Phonics Parents' Meeting 20.10.15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7694055" y="1789877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Freeform 23"/>
          <p:cNvSpPr/>
          <p:nvPr/>
        </p:nvSpPr>
        <p:spPr>
          <a:xfrm>
            <a:off x="9865479" y="1799296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reeform 24"/>
          <p:cNvSpPr/>
          <p:nvPr/>
        </p:nvSpPr>
        <p:spPr>
          <a:xfrm>
            <a:off x="5378150" y="2736108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Freeform 25"/>
          <p:cNvSpPr/>
          <p:nvPr/>
        </p:nvSpPr>
        <p:spPr>
          <a:xfrm>
            <a:off x="4989689" y="3353697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Freeform 26"/>
          <p:cNvSpPr/>
          <p:nvPr/>
        </p:nvSpPr>
        <p:spPr>
          <a:xfrm>
            <a:off x="5991497" y="3997950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Freeform 27"/>
          <p:cNvSpPr/>
          <p:nvPr/>
        </p:nvSpPr>
        <p:spPr>
          <a:xfrm>
            <a:off x="5314260" y="4619215"/>
            <a:ext cx="419105" cy="235132"/>
          </a:xfrm>
          <a:custGeom>
            <a:avLst/>
            <a:gdLst>
              <a:gd name="connsiteX0" fmla="*/ 0 w 419105"/>
              <a:gd name="connsiteY0" fmla="*/ 0 h 235132"/>
              <a:gd name="connsiteX1" fmla="*/ 13063 w 419105"/>
              <a:gd name="connsiteY1" fmla="*/ 130629 h 235132"/>
              <a:gd name="connsiteX2" fmla="*/ 26125 w 419105"/>
              <a:gd name="connsiteY2" fmla="*/ 169817 h 235132"/>
              <a:gd name="connsiteX3" fmla="*/ 65314 w 419105"/>
              <a:gd name="connsiteY3" fmla="*/ 209006 h 235132"/>
              <a:gd name="connsiteX4" fmla="*/ 143691 w 419105"/>
              <a:gd name="connsiteY4" fmla="*/ 235132 h 235132"/>
              <a:gd name="connsiteX5" fmla="*/ 274320 w 419105"/>
              <a:gd name="connsiteY5" fmla="*/ 222069 h 235132"/>
              <a:gd name="connsiteX6" fmla="*/ 352697 w 419105"/>
              <a:gd name="connsiteY6" fmla="*/ 195943 h 235132"/>
              <a:gd name="connsiteX7" fmla="*/ 418011 w 419105"/>
              <a:gd name="connsiteY7" fmla="*/ 78377 h 235132"/>
              <a:gd name="connsiteX8" fmla="*/ 418011 w 419105"/>
              <a:gd name="connsiteY8" fmla="*/ 26126 h 2351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9105" h="235132">
                <a:moveTo>
                  <a:pt x="0" y="0"/>
                </a:moveTo>
                <a:cubicBezTo>
                  <a:pt x="4354" y="43543"/>
                  <a:pt x="6409" y="87378"/>
                  <a:pt x="13063" y="130629"/>
                </a:cubicBezTo>
                <a:cubicBezTo>
                  <a:pt x="15157" y="144238"/>
                  <a:pt x="18487" y="158360"/>
                  <a:pt x="26125" y="169817"/>
                </a:cubicBezTo>
                <a:cubicBezTo>
                  <a:pt x="36372" y="185188"/>
                  <a:pt x="49165" y="200034"/>
                  <a:pt x="65314" y="209006"/>
                </a:cubicBezTo>
                <a:cubicBezTo>
                  <a:pt x="89387" y="222380"/>
                  <a:pt x="143691" y="235132"/>
                  <a:pt x="143691" y="235132"/>
                </a:cubicBezTo>
                <a:cubicBezTo>
                  <a:pt x="187234" y="230778"/>
                  <a:pt x="231309" y="230134"/>
                  <a:pt x="274320" y="222069"/>
                </a:cubicBezTo>
                <a:cubicBezTo>
                  <a:pt x="301387" y="216994"/>
                  <a:pt x="352697" y="195943"/>
                  <a:pt x="352697" y="195943"/>
                </a:cubicBezTo>
                <a:cubicBezTo>
                  <a:pt x="374455" y="163305"/>
                  <a:pt x="411740" y="122271"/>
                  <a:pt x="418011" y="78377"/>
                </a:cubicBezTo>
                <a:cubicBezTo>
                  <a:pt x="420474" y="61135"/>
                  <a:pt x="418011" y="43543"/>
                  <a:pt x="418011" y="26126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6201049" y="4237526"/>
            <a:ext cx="5718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I went to a theme park.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473729" y="4539319"/>
            <a:ext cx="5718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I like these sheets.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542" y="1615907"/>
            <a:ext cx="3158715" cy="4622510"/>
          </a:xfrm>
          <a:prstGeom prst="rect">
            <a:avLst/>
          </a:prstGeom>
        </p:spPr>
      </p:pic>
      <p:pic>
        <p:nvPicPr>
          <p:cNvPr id="11" name="Picture 10" descr="Pripyat amusement park - Wikipedia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613" y="2014092"/>
            <a:ext cx="1745883" cy="2327844"/>
          </a:xfrm>
          <a:prstGeom prst="rect">
            <a:avLst/>
          </a:prstGeom>
        </p:spPr>
      </p:pic>
      <p:pic>
        <p:nvPicPr>
          <p:cNvPr id="12" name="Picture 11" descr="Bed Furniture Bedroom Four · Free vector graphic on Pixab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579" y="2823578"/>
            <a:ext cx="2736511" cy="1590597"/>
          </a:xfrm>
          <a:prstGeom prst="rect">
            <a:avLst/>
          </a:prstGeom>
        </p:spPr>
      </p:pic>
      <p:pic>
        <p:nvPicPr>
          <p:cNvPr id="13" name="Picture 12" descr="Evening - Wikipedia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363" y="3326340"/>
            <a:ext cx="2400937" cy="1800703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6547555" y="5218417"/>
            <a:ext cx="571827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What a nice evening.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623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20" grpId="0"/>
      <p:bldP spid="35" grpId="0"/>
      <p:bldP spid="35" grpId="1"/>
      <p:bldP spid="37" grpId="0"/>
      <p:bldP spid="37" grpId="1"/>
      <p:bldP spid="38" grpId="0"/>
      <p:bldP spid="3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161787" y="421985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ee</a:t>
            </a:r>
            <a:r>
              <a:rPr lang="en-GB" sz="4000" dirty="0">
                <a:latin typeface="Comic Sans MS" panose="030F0702030302020204" pitchFamily="66" charset="0"/>
              </a:rPr>
              <a:t>p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6708987" y="538283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latin typeface="Comic Sans MS" panose="030F0702030302020204" pitchFamily="66" charset="0"/>
              </a:rPr>
              <a:t>m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78553" y="543478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ee</a:t>
            </a:r>
            <a:r>
              <a:rPr lang="en-GB" sz="4000" dirty="0" smtClean="0">
                <a:latin typeface="Comic Sans MS" panose="030F0702030302020204" pitchFamily="66" charset="0"/>
              </a:rPr>
              <a:t>p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4586676" y="420284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7719902" y="4206659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4000" dirty="0">
                <a:latin typeface="Comic Sans MS" panose="030F0702030302020204" pitchFamily="66" charset="0"/>
              </a:rPr>
              <a:t>p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9626677" y="534882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cr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ea</a:t>
            </a:r>
            <a:r>
              <a:rPr lang="en-GB" sz="4000" dirty="0">
                <a:latin typeface="Comic Sans MS" panose="030F0702030302020204" pitchFamily="66" charset="0"/>
              </a:rPr>
              <a:t>m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pic>
        <p:nvPicPr>
          <p:cNvPr id="1026" name="Picture 2" descr="Year 1 – Friday 3rd April – St Mark&amp;#39;s CofE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894" y="25221"/>
            <a:ext cx="8114212" cy="418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7074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6903" y="881181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 smtClean="0">
                <a:latin typeface="Twinkl Precursive" panose="02000000000000000000" pitchFamily="2" charset="0"/>
              </a:rPr>
              <a:t>LO: To write the first two sections of a travel journey from the viewpoint of the snail. </a:t>
            </a:r>
            <a:br>
              <a:rPr lang="en-GB" sz="4500" dirty="0" smtClean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 smtClean="0">
                <a:latin typeface="Twinkl Precursive" panose="02000000000000000000" pitchFamily="2" charset="0"/>
              </a:rPr>
              <a:t>Tuesday 15</a:t>
            </a:r>
            <a:r>
              <a:rPr lang="en-GB" sz="4500" baseline="30000" dirty="0" smtClean="0">
                <a:latin typeface="Twinkl Precursive" panose="02000000000000000000" pitchFamily="2" charset="0"/>
              </a:rPr>
              <a:t>th</a:t>
            </a:r>
            <a:r>
              <a:rPr lang="en-GB" sz="4500" dirty="0" smtClean="0">
                <a:latin typeface="Twinkl Precursive" panose="02000000000000000000" pitchFamily="2" charset="0"/>
              </a:rPr>
              <a:t> June 2021 </a:t>
            </a:r>
            <a:endParaRPr lang="en-GB" sz="4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Your Task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When the snail and the whale go on their adventures, they see some fantastic places.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Today you will be continuing your  writing about what the snail experiences. </a:t>
            </a: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Your Task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The last main place they visit is the stunning lakes and mountains.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watch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  <a:hlinkClick r:id="rId2"/>
              </a:rPr>
              <a:t>Their adventure begins…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08364" y="3144982"/>
            <a:ext cx="969818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000" dirty="0" smtClean="0">
              <a:latin typeface="Twinkl Precursive" panose="02000000000000000000" pitchFamily="2" charset="0"/>
            </a:endParaRPr>
          </a:p>
          <a:p>
            <a:r>
              <a:rPr lang="en-GB" sz="3000" dirty="0" smtClean="0">
                <a:latin typeface="Twinkl Precursive" panose="02000000000000000000" pitchFamily="2" charset="0"/>
              </a:rPr>
              <a:t>What do you think the snail will see, hear, feel and smell, while she travels through this amazing place?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7290" y="2210960"/>
            <a:ext cx="8106123" cy="386166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Here is the incredible forest and mountain.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234796" y="5657129"/>
            <a:ext cx="3264477" cy="4616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h</a:t>
            </a:r>
            <a:r>
              <a:rPr lang="en-GB" sz="2400" dirty="0" smtClean="0">
                <a:latin typeface="Twinkl Precursive" panose="02000000000000000000" pitchFamily="2" charset="0"/>
              </a:rPr>
              <a:t>ard grey rocks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9422" y="2557760"/>
            <a:ext cx="2323051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d</a:t>
            </a:r>
            <a:r>
              <a:rPr lang="en-GB" sz="2400" dirty="0" smtClean="0">
                <a:latin typeface="Twinkl Precursive" panose="02000000000000000000" pitchFamily="2" charset="0"/>
              </a:rPr>
              <a:t>eep dark forests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969828" y="1795461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h</a:t>
            </a:r>
            <a:r>
              <a:rPr lang="en-GB" sz="2400" dirty="0" smtClean="0">
                <a:latin typeface="Twinkl Precursive" panose="02000000000000000000" pitchFamily="2" charset="0"/>
              </a:rPr>
              <a:t>uge mountains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92536" y="4806831"/>
            <a:ext cx="2576944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t</a:t>
            </a:r>
            <a:r>
              <a:rPr lang="en-GB" sz="2400" dirty="0" smtClean="0">
                <a:latin typeface="Twinkl Precursive" panose="02000000000000000000" pitchFamily="2" charset="0"/>
              </a:rPr>
              <a:t>all pine trees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123219" y="3073744"/>
            <a:ext cx="2847107" cy="83099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Twinkl Precursive" panose="02000000000000000000" pitchFamily="2" charset="0"/>
              </a:rPr>
              <a:t>s</a:t>
            </a:r>
            <a:r>
              <a:rPr lang="en-GB" sz="2400" dirty="0" smtClean="0">
                <a:latin typeface="Twinkl Precursive" panose="02000000000000000000" pitchFamily="2" charset="0"/>
              </a:rPr>
              <a:t>trong brown bear</a:t>
            </a:r>
            <a:endParaRPr lang="en-GB" sz="24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499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What might the snail write about her journey so far?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87036" y="2047297"/>
            <a:ext cx="4800600" cy="4351338"/>
          </a:xfrm>
        </p:spPr>
        <p:txBody>
          <a:bodyPr>
            <a:normAutofit fontScale="85000" lnSpcReduction="2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Remember to use the PAST tense… </a:t>
            </a:r>
          </a:p>
          <a:p>
            <a:pPr lvl="1"/>
            <a:r>
              <a:rPr lang="en-GB" dirty="0" smtClean="0">
                <a:latin typeface="Twinkl Precursive" panose="02000000000000000000" pitchFamily="2" charset="0"/>
              </a:rPr>
              <a:t>there was </a:t>
            </a:r>
          </a:p>
          <a:p>
            <a:pPr lvl="1"/>
            <a:r>
              <a:rPr lang="en-GB" dirty="0">
                <a:latin typeface="Twinkl Precursive" panose="02000000000000000000" pitchFamily="2" charset="0"/>
              </a:rPr>
              <a:t>t</a:t>
            </a:r>
            <a:r>
              <a:rPr lang="en-GB" dirty="0" smtClean="0">
                <a:latin typeface="Twinkl Precursive" panose="02000000000000000000" pitchFamily="2" charset="0"/>
              </a:rPr>
              <a:t>here were </a:t>
            </a:r>
          </a:p>
          <a:p>
            <a:pPr lvl="1"/>
            <a:r>
              <a:rPr lang="en-GB" dirty="0" smtClean="0">
                <a:latin typeface="Twinkl Precursive" panose="02000000000000000000" pitchFamily="2" charset="0"/>
              </a:rPr>
              <a:t>I saw </a:t>
            </a:r>
          </a:p>
          <a:p>
            <a:pPr lvl="1"/>
            <a:r>
              <a:rPr lang="en-GB" dirty="0" smtClean="0">
                <a:latin typeface="Twinkl Precursive" panose="02000000000000000000" pitchFamily="2" charset="0"/>
              </a:rPr>
              <a:t>I look</a:t>
            </a:r>
            <a:r>
              <a:rPr lang="en-GB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ed</a:t>
            </a:r>
            <a:r>
              <a:rPr lang="en-GB" dirty="0" smtClean="0">
                <a:latin typeface="Twinkl Precursive" panose="02000000000000000000" pitchFamily="2" charset="0"/>
              </a:rPr>
              <a:t> </a:t>
            </a:r>
          </a:p>
          <a:p>
            <a:pPr lvl="1"/>
            <a:r>
              <a:rPr lang="en-GB" dirty="0" smtClean="0">
                <a:latin typeface="Twinkl Precursive" panose="02000000000000000000" pitchFamily="2" charset="0"/>
              </a:rPr>
              <a:t>I smell</a:t>
            </a:r>
            <a:r>
              <a:rPr lang="en-GB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ed</a:t>
            </a:r>
            <a:r>
              <a:rPr lang="en-GB" dirty="0" smtClean="0">
                <a:latin typeface="Twinkl Precursive" panose="02000000000000000000" pitchFamily="2" charset="0"/>
              </a:rPr>
              <a:t> </a:t>
            </a:r>
          </a:p>
          <a:p>
            <a:pPr lvl="1"/>
            <a:r>
              <a:rPr lang="en-GB" dirty="0" smtClean="0">
                <a:latin typeface="Twinkl Precursive" panose="02000000000000000000" pitchFamily="2" charset="0"/>
              </a:rPr>
              <a:t>I heard </a:t>
            </a:r>
          </a:p>
          <a:p>
            <a:endParaRPr lang="en-GB" dirty="0" smtClean="0">
              <a:latin typeface="Twinkl Precursive" panose="02000000000000000000" pitchFamily="2" charset="0"/>
            </a:endParaRPr>
          </a:p>
          <a:p>
            <a:r>
              <a:rPr lang="en-GB" dirty="0" smtClean="0">
                <a:latin typeface="Twinkl Precursive" panose="02000000000000000000" pitchFamily="2" charset="0"/>
              </a:rPr>
              <a:t>Harder! </a:t>
            </a:r>
          </a:p>
          <a:p>
            <a:r>
              <a:rPr lang="en-GB" dirty="0" smtClean="0">
                <a:latin typeface="Twinkl Precursive" panose="02000000000000000000" pitchFamily="2" charset="0"/>
              </a:rPr>
              <a:t>Where were things that the snail could see?</a:t>
            </a:r>
          </a:p>
          <a:p>
            <a:pPr lvl="1"/>
            <a:r>
              <a:rPr lang="en-GB" dirty="0" smtClean="0">
                <a:latin typeface="Twinkl Precursive" panose="02000000000000000000" pitchFamily="2" charset="0"/>
              </a:rPr>
              <a:t>Use prepositions…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00204" y="1938770"/>
            <a:ext cx="6896100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209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South Africa&amp;#39;s Triggerfish Expands to Ireland With Galway Studio - Variet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5112" y="180110"/>
            <a:ext cx="6369737" cy="3586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9327" y="135004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Look at this example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5" name="Content Placeholder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985" y="1460567"/>
            <a:ext cx="1849114" cy="148390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2026" y="3177700"/>
            <a:ext cx="9966172" cy="332398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Harder: </a:t>
            </a:r>
          </a:p>
          <a:p>
            <a:r>
              <a:rPr lang="en-GB" sz="3000" dirty="0" smtClean="0">
                <a:latin typeface="Twinkl Precursive" panose="02000000000000000000" pitchFamily="2" charset="0"/>
              </a:rPr>
              <a:t>We arrived at a beautiful mountain range. </a:t>
            </a:r>
            <a:r>
              <a:rPr lang="en-GB" sz="3000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Around me</a:t>
            </a:r>
            <a:r>
              <a:rPr lang="en-GB" sz="3000" dirty="0" smtClean="0">
                <a:latin typeface="Twinkl Precursive" panose="02000000000000000000" pitchFamily="2" charset="0"/>
              </a:rPr>
              <a:t>, the mountains were huge </a:t>
            </a:r>
            <a:r>
              <a:rPr lang="en-GB" sz="3000" dirty="0" smtClean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 smtClean="0">
                <a:latin typeface="Twinkl Precursive" panose="02000000000000000000" pitchFamily="2" charset="0"/>
              </a:rPr>
              <a:t> rocky. </a:t>
            </a:r>
            <a:r>
              <a:rPr lang="en-GB" sz="3000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In front of me, </a:t>
            </a:r>
            <a:r>
              <a:rPr lang="en-GB" sz="3000" dirty="0" smtClean="0">
                <a:latin typeface="Twinkl Precursive" panose="02000000000000000000" pitchFamily="2" charset="0"/>
              </a:rPr>
              <a:t>I saw a brown bear roaring </a:t>
            </a:r>
            <a:r>
              <a:rPr lang="en-GB" sz="3000" dirty="0" smtClean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 smtClean="0">
                <a:latin typeface="Twinkl Precursive" panose="02000000000000000000" pitchFamily="2" charset="0"/>
              </a:rPr>
              <a:t> an eagle calling. </a:t>
            </a:r>
            <a:r>
              <a:rPr lang="en-GB" sz="3000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Between the rocks, </a:t>
            </a:r>
            <a:r>
              <a:rPr lang="en-GB" sz="3000" dirty="0" smtClean="0">
                <a:latin typeface="Twinkl Precursive" panose="02000000000000000000" pitchFamily="2" charset="0"/>
              </a:rPr>
              <a:t>were lush green plants and tall trees.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62730" y="1002190"/>
            <a:ext cx="9966172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Easy: </a:t>
            </a:r>
          </a:p>
          <a:p>
            <a:r>
              <a:rPr lang="en-GB" sz="3000" dirty="0" smtClean="0">
                <a:latin typeface="Twinkl Precursive" panose="02000000000000000000" pitchFamily="2" charset="0"/>
              </a:rPr>
              <a:t>I saw the huge mountains </a:t>
            </a:r>
            <a:r>
              <a:rPr lang="en-GB" sz="3000" dirty="0" smtClean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 smtClean="0">
                <a:latin typeface="Twinkl Precursive" panose="02000000000000000000" pitchFamily="2" charset="0"/>
              </a:rPr>
              <a:t> I heard a brown bear roar. I saw tall trees </a:t>
            </a:r>
            <a:r>
              <a:rPr lang="en-GB" sz="3000" dirty="0" smtClean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sz="3000" dirty="0" smtClean="0">
                <a:latin typeface="Twinkl Precursive" panose="02000000000000000000" pitchFamily="2" charset="0"/>
              </a:rPr>
              <a:t> clear water. </a:t>
            </a:r>
          </a:p>
        </p:txBody>
      </p:sp>
    </p:spTree>
    <p:extLst>
      <p:ext uri="{BB962C8B-B14F-4D97-AF65-F5344CB8AC3E}">
        <p14:creationId xmlns:p14="http://schemas.microsoft.com/office/powerpoint/2010/main" val="343942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Your Task: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Option 1 – To write complete sentences using adjectives (describing words). </a:t>
            </a: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- Use the conjunctions ‘</a:t>
            </a:r>
            <a:r>
              <a:rPr lang="en-GB" dirty="0" smtClean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 smtClean="0">
                <a:latin typeface="Twinkl Precursive" panose="02000000000000000000" pitchFamily="2" charset="0"/>
              </a:rPr>
              <a:t>’</a:t>
            </a: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smtClean="0">
                <a:latin typeface="Twinkl Precursive" panose="02000000000000000000" pitchFamily="2" charset="0"/>
              </a:rPr>
              <a:t>Option 2 - To write compound sentences. </a:t>
            </a:r>
          </a:p>
          <a:p>
            <a:pPr>
              <a:buFontTx/>
              <a:buChar char="-"/>
            </a:pPr>
            <a:r>
              <a:rPr lang="en-GB" dirty="0" smtClean="0">
                <a:latin typeface="Twinkl Precursive" panose="02000000000000000000" pitchFamily="2" charset="0"/>
              </a:rPr>
              <a:t>Use the conjunctions ‘</a:t>
            </a:r>
            <a:r>
              <a:rPr lang="en-GB" dirty="0" smtClean="0">
                <a:solidFill>
                  <a:srgbClr val="92D050"/>
                </a:solidFill>
                <a:latin typeface="Twinkl Precursive" panose="02000000000000000000" pitchFamily="2" charset="0"/>
              </a:rPr>
              <a:t>and</a:t>
            </a:r>
            <a:r>
              <a:rPr lang="en-GB" dirty="0" smtClean="0">
                <a:latin typeface="Twinkl Precursive" panose="02000000000000000000" pitchFamily="2" charset="0"/>
              </a:rPr>
              <a:t>’ </a:t>
            </a:r>
          </a:p>
          <a:p>
            <a:pPr>
              <a:buFontTx/>
              <a:buChar char="-"/>
            </a:pPr>
            <a:r>
              <a:rPr lang="en-GB" dirty="0" smtClean="0">
                <a:latin typeface="Twinkl Precursive" panose="02000000000000000000" pitchFamily="2" charset="0"/>
              </a:rPr>
              <a:t>Use adjectives (describing words) for effect.</a:t>
            </a:r>
          </a:p>
          <a:p>
            <a:pPr>
              <a:buFontTx/>
              <a:buChar char="-"/>
            </a:pPr>
            <a:r>
              <a:rPr lang="en-GB" dirty="0" smtClean="0">
                <a:latin typeface="Twinkl Precursive" panose="02000000000000000000" pitchFamily="2" charset="0"/>
              </a:rPr>
              <a:t>Use </a:t>
            </a:r>
            <a:r>
              <a:rPr lang="en-GB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prepositions</a:t>
            </a:r>
            <a:r>
              <a:rPr lang="en-GB" dirty="0" smtClean="0">
                <a:latin typeface="Twinkl Precursive" panose="02000000000000000000" pitchFamily="2" charset="0"/>
              </a:rPr>
              <a:t> for location.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137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331</Words>
  <Application>Microsoft Office PowerPoint</Application>
  <PresentationFormat>Widescreen</PresentationFormat>
  <Paragraphs>57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Twinkl Precursive</vt:lpstr>
      <vt:lpstr>Office Theme</vt:lpstr>
      <vt:lpstr>PowerPoint Presentation</vt:lpstr>
      <vt:lpstr>Our Set 3 phoneme for today is….e-e </vt:lpstr>
      <vt:lpstr>PowerPoint Presentation</vt:lpstr>
      <vt:lpstr>LO: To write the first two sections of a travel journey from the viewpoint of the snail.   Tuesday 15th June 2021 </vt:lpstr>
      <vt:lpstr>Your Task </vt:lpstr>
      <vt:lpstr>Your Task </vt:lpstr>
      <vt:lpstr>Let’s watch </vt:lpstr>
      <vt:lpstr>Here is the incredible forest and mountain. </vt:lpstr>
      <vt:lpstr>What might the snail write about her journey so far?</vt:lpstr>
      <vt:lpstr>Look at this example</vt:lpstr>
      <vt:lpstr>Your Task: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J Geals BTP</cp:lastModifiedBy>
  <cp:revision>14</cp:revision>
  <dcterms:created xsi:type="dcterms:W3CDTF">2021-06-03T14:27:07Z</dcterms:created>
  <dcterms:modified xsi:type="dcterms:W3CDTF">2021-06-05T11:29:14Z</dcterms:modified>
</cp:coreProperties>
</file>