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370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9478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395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463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127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357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338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212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222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18634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094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119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4069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913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2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D0B02-D4D6-42FD-BE75-B41A1ED707E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FB3110-23A2-4F83-AA52-8E43192F5E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26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Thursday 28</a:t>
            </a:r>
            <a:r>
              <a:rPr lang="en-GB" baseline="30000" dirty="0" smtClean="0"/>
              <a:t>th</a:t>
            </a:r>
            <a:r>
              <a:rPr lang="en-GB" dirty="0" smtClean="0"/>
              <a:t> &amp; Friday 29</a:t>
            </a:r>
            <a:r>
              <a:rPr lang="en-GB" baseline="30000" dirty="0" smtClean="0"/>
              <a:t>th</a:t>
            </a:r>
            <a:r>
              <a:rPr lang="en-GB" dirty="0" smtClean="0"/>
              <a:t> January 2021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LO: To Plan and Write a Rainforest Story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8096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Thursday: Your task is to roll the dice to see what will happen in your story.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653449" y="5000978"/>
            <a:ext cx="389466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Roll the dice and see what will happen in your story! You can write notes on the sheet provided then create a cartoon strip to show the whole story in pictures!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0783" y="2066676"/>
            <a:ext cx="3290150" cy="21476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96" y="1995927"/>
            <a:ext cx="3533154" cy="249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927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Friday: Your task is write your story! 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77334" y="2596445"/>
            <a:ext cx="389466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Make sure you use time words, Once upon a time…, Once there was…</a:t>
            </a:r>
          </a:p>
          <a:p>
            <a:endParaRPr lang="en-GB" dirty="0"/>
          </a:p>
          <a:p>
            <a:r>
              <a:rPr lang="en-GB" dirty="0" smtClean="0"/>
              <a:t>Next, Then, After that, Suddenly, Instantly, Without warning…</a:t>
            </a:r>
          </a:p>
          <a:p>
            <a:endParaRPr lang="en-GB" dirty="0"/>
          </a:p>
          <a:p>
            <a:r>
              <a:rPr lang="en-GB" dirty="0" smtClean="0"/>
              <a:t>In the end, Finally, When it was all over…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1109" y="1879331"/>
            <a:ext cx="2867025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1475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</TotalTime>
  <Words>118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Trebuchet MS</vt:lpstr>
      <vt:lpstr>Wingdings 3</vt:lpstr>
      <vt:lpstr>Facet</vt:lpstr>
      <vt:lpstr>Thursday 28th &amp; Friday 29th January 2021</vt:lpstr>
      <vt:lpstr>Thursday: Your task is to roll the dice to see what will happen in your story.</vt:lpstr>
      <vt:lpstr>Friday: Your task is write your story!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27th January 2021</dc:title>
  <dc:creator>J Geals BTP</dc:creator>
  <cp:lastModifiedBy>J Geals BTP</cp:lastModifiedBy>
  <cp:revision>3</cp:revision>
  <dcterms:created xsi:type="dcterms:W3CDTF">2021-01-25T13:31:14Z</dcterms:created>
  <dcterms:modified xsi:type="dcterms:W3CDTF">2021-01-25T13:46:57Z</dcterms:modified>
</cp:coreProperties>
</file>