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6 B4 PP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6 B4 PP 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6 B4 PP 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6 B4 PP 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6 B4 PP 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6 B4 PP 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6 B4 PP 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6 B4 PP 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6 B4 PP 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6 B4 PP 02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6 B4 PP 02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937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 Wain BTP</cp:lastModifiedBy>
  <cp:revision>19</cp:revision>
  <dcterms:created xsi:type="dcterms:W3CDTF">2019-07-05T11:02:13Z</dcterms:created>
  <dcterms:modified xsi:type="dcterms:W3CDTF">2021-06-17T09:14:18Z</dcterms:modified>
</cp:coreProperties>
</file>