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5" r:id="rId3"/>
    <p:sldId id="267" r:id="rId4"/>
    <p:sldId id="268" r:id="rId5"/>
    <p:sldId id="269" r:id="rId6"/>
    <p:sldId id="270" r:id="rId7"/>
    <p:sldId id="271" r:id="rId8"/>
    <p:sldId id="272" r:id="rId9"/>
    <p:sldId id="273" r:id="rId10"/>
    <p:sldId id="277" r:id="rId11"/>
    <p:sldId id="274" r:id="rId12"/>
    <p:sldId id="278" r:id="rId13"/>
    <p:sldId id="279" r:id="rId14"/>
    <p:sldId id="280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 Hanson BTP" initials="EHB" lastIdx="0" clrIdx="0">
    <p:extLst>
      <p:ext uri="{19B8F6BF-5375-455C-9EA6-DF929625EA0E}">
        <p15:presenceInfo xmlns:p15="http://schemas.microsoft.com/office/powerpoint/2012/main" userId="S-1-5-21-2879283742-4050561872-1295807617-2664420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33224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119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60817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3749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9922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22136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633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379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0666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7894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239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5AE92F-A9E9-4B06-867C-1BD4B5BDC3AA}" type="datetimeFigureOut">
              <a:rPr lang="en-GB" smtClean="0"/>
              <a:t>14/03/2021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88E906-1F66-4792-BCD3-CFFC886AE7A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4981" y="1097715"/>
            <a:ext cx="6651674" cy="2387600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Literacy</a:t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>Thursday 18</a:t>
            </a:r>
            <a:r>
              <a:rPr lang="en-GB" baseline="30000" dirty="0" smtClean="0">
                <a:latin typeface="Comic Sans MS" panose="030F0702030302020204" pitchFamily="66" charset="0"/>
              </a:rPr>
              <a:t>th</a:t>
            </a:r>
            <a:r>
              <a:rPr lang="en-GB" dirty="0" smtClean="0">
                <a:latin typeface="Comic Sans MS" panose="030F0702030302020204" pitchFamily="66" charset="0"/>
              </a:rPr>
              <a:t> March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4348710"/>
            <a:ext cx="7287491" cy="1007734"/>
          </a:xfrm>
        </p:spPr>
        <p:txBody>
          <a:bodyPr>
            <a:normAutofit fontScale="92500"/>
          </a:bodyPr>
          <a:lstStyle/>
          <a:p>
            <a:r>
              <a:rPr lang="en-GB" sz="3200" dirty="0" smtClean="0">
                <a:latin typeface="Comic Sans MS" panose="030F0702030302020204" pitchFamily="66" charset="0"/>
              </a:rPr>
              <a:t>L.O. </a:t>
            </a:r>
            <a:r>
              <a:rPr lang="en-GB" sz="3200" dirty="0">
                <a:latin typeface="Comic Sans MS" panose="030F0702030302020204" pitchFamily="66" charset="0"/>
              </a:rPr>
              <a:t>T</a:t>
            </a:r>
            <a:r>
              <a:rPr lang="en-GB" sz="3200" dirty="0" smtClean="0">
                <a:latin typeface="Comic Sans MS" panose="030F0702030302020204" pitchFamily="66" charset="0"/>
              </a:rPr>
              <a:t>o write an explanation text to describe how to rescue Princess Pearl.</a:t>
            </a:r>
            <a:endParaRPr lang="en-GB" sz="3200" dirty="0">
              <a:latin typeface="Comic Sans MS" panose="030F0702030302020204" pitchFamily="66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41672" y="887115"/>
            <a:ext cx="3337453" cy="5196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9512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110978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r>
              <a:rPr lang="en-GB" dirty="0" smtClean="0">
                <a:latin typeface="Comic Sans MS" panose="030F0702030302020204" pitchFamily="66" charset="0"/>
              </a:rPr>
              <a:t/>
            </a:r>
            <a:br>
              <a:rPr lang="en-GB" dirty="0" smtClean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8200" y="600891"/>
            <a:ext cx="6842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>
                <a:latin typeface="Comic Sans MS" panose="030F0702030302020204" pitchFamily="66" charset="0"/>
              </a:rPr>
              <a:t>Writing an Explanation</a:t>
            </a:r>
            <a:endParaRPr lang="en-GB" sz="4800" dirty="0">
              <a:latin typeface="Comic Sans MS" panose="030F0702030302020204" pitchFamily="66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566" y="1993591"/>
            <a:ext cx="8621485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omic Sans MS" panose="030F0702030302020204" pitchFamily="66" charset="0"/>
              </a:rPr>
              <a:t>This is writing to explain how to do something.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We are going to write an explanation text about how to rescue Princess Pearl from her uncle’s castle.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Let’s read part of the story again.</a:t>
            </a: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0844" y="1876534"/>
            <a:ext cx="3156722" cy="4173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1841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95E252-0E36-474F-B4E1-F19024E467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BF93DF1-D66B-4953-87A3-4C8D5DA6B5C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86B8FFF-223A-4138-B9A5-87D98B1E6EC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3053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B99F5-1190-4133-BADA-3B34E5C700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A410F74-A7A3-451F-B3CA-13B7B402730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448BDD-B556-4624-B06F-3A5D7B0EA0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481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1E01CA-152D-4470-A26B-70CED06F08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254EB0-CD2F-4CEB-B40B-4BDCDE50CC8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6616F1-0AD6-4320-97D7-E69B263D133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479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90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066851-BFF5-4FDA-846A-D10F793C7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2286A26-7A39-4278-B95E-6DF8E810BF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9C7DC0E-FBB2-4805-A413-CA1B51264C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2375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86DCED-501C-4434-B96D-4F6666DACE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E243A9-6AE6-4320-9511-ADF213F0BD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FFBED20-758E-4EFC-9BA2-9A776241BD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922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FA8569-D28B-492A-B38D-87E367E29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07C504-8788-4C59-89E0-82B8BFE099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E48FCD9-B1F2-4F40-B585-485EFB86AD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7490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E6402A-F4F6-4A14-A9E1-238D1A906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9D3D94-270C-4985-8EE9-80A5700545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147470-9D43-4044-8017-3DEC0B34E8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802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07F5C0-5EA5-4317-B3A2-836E327AE2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BA67A-9479-48BD-8F80-5B807C02DB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AC9F13-60F6-4107-B79D-23255DDDD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8400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B78AEE-1C46-4CAE-BE1E-29C4F90FFB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4BEB6E-9BC4-43CC-9FAA-C825C4E8221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D359209-C760-4FF3-8747-C9B01A381C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72201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9377" y="-327207"/>
            <a:ext cx="11349446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sz="3200" b="1" dirty="0" smtClean="0">
                <a:latin typeface="Comic Sans MS" panose="030F0702030302020204" pitchFamily="66" charset="0"/>
              </a:rPr>
              <a:t>What we need to include to make our explanation clear.</a:t>
            </a:r>
          </a:p>
          <a:p>
            <a:endParaRPr lang="en-GB" sz="2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Title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Clear and simple sentences. We do not add adjectives or description.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We write in the present tense.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We can use sub-headings.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We can add drawings.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We use time conjunctions to show the steps to follow in order.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 smtClean="0">
              <a:latin typeface="Comic Sans MS" panose="030F0702030302020204" pitchFamily="66" charset="0"/>
            </a:endParaRPr>
          </a:p>
          <a:p>
            <a:pPr fontAlgn="t"/>
            <a:endParaRPr lang="en-GB" sz="2800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 smtClean="0">
                <a:latin typeface="Comic Sans MS" panose="030F0702030302020204" pitchFamily="66" charset="0"/>
              </a:rPr>
              <a:t>Let’s look at an example.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772683"/>
              </p:ext>
            </p:extLst>
          </p:nvPr>
        </p:nvGraphicFramePr>
        <p:xfrm>
          <a:off x="842489" y="4494832"/>
          <a:ext cx="8301510" cy="10363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7170">
                  <a:extLst>
                    <a:ext uri="{9D8B030D-6E8A-4147-A177-3AD203B41FA5}">
                      <a16:colId xmlns:a16="http://schemas.microsoft.com/office/drawing/2014/main" val="2363158952"/>
                    </a:ext>
                  </a:extLst>
                </a:gridCol>
                <a:gridCol w="2767170">
                  <a:extLst>
                    <a:ext uri="{9D8B030D-6E8A-4147-A177-3AD203B41FA5}">
                      <a16:colId xmlns:a16="http://schemas.microsoft.com/office/drawing/2014/main" val="2277058880"/>
                    </a:ext>
                  </a:extLst>
                </a:gridCol>
                <a:gridCol w="2767170">
                  <a:extLst>
                    <a:ext uri="{9D8B030D-6E8A-4147-A177-3AD203B41FA5}">
                      <a16:colId xmlns:a16="http://schemas.microsoft.com/office/drawing/2014/main" val="2367140115"/>
                    </a:ext>
                  </a:extLst>
                </a:gridCol>
              </a:tblGrid>
              <a:tr h="48193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first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then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next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07816289"/>
                  </a:ext>
                </a:extLst>
              </a:tr>
              <a:tr h="481930"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After that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now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2800" dirty="0" smtClean="0">
                          <a:latin typeface="Comic Sans MS" panose="030F0702030302020204" pitchFamily="66" charset="0"/>
                        </a:rPr>
                        <a:t>finally</a:t>
                      </a:r>
                      <a:endParaRPr lang="en-GB" sz="2800" dirty="0">
                        <a:latin typeface="Comic Sans MS" panose="030F0702030302020204" pitchFamily="66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828975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1675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247446"/>
          </a:xfrm>
        </p:spPr>
        <p:txBody>
          <a:bodyPr>
            <a:normAutofit fontScale="90000"/>
          </a:bodyPr>
          <a:lstStyle/>
          <a:p>
            <a:r>
              <a:rPr lang="en-GB" sz="2800" u="sng" dirty="0" smtClean="0">
                <a:latin typeface="Comic Sans MS" panose="030F0702030302020204" pitchFamily="66" charset="0"/>
              </a:rPr>
              <a:t>How to rescue Princess Pearl from the castle.</a:t>
            </a:r>
            <a:r>
              <a:rPr lang="en-GB" sz="2800" dirty="0" smtClean="0">
                <a:latin typeface="Comic Sans MS" panose="030F0702030302020204" pitchFamily="66" charset="0"/>
              </a:rPr>
              <a:t/>
            </a:r>
            <a:br>
              <a:rPr lang="en-GB" sz="2800" dirty="0" smtClean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/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700" dirty="0" smtClean="0">
                <a:latin typeface="Comic Sans MS" panose="030F0702030302020204" pitchFamily="66" charset="0"/>
              </a:rPr>
              <a:t>We must free Pearl so that the Flying Doctors can help poorly animals again!</a:t>
            </a:r>
            <a:br>
              <a:rPr lang="en-GB" sz="2700" dirty="0" smtClean="0">
                <a:latin typeface="Comic Sans MS" panose="030F0702030302020204" pitchFamily="66" charset="0"/>
              </a:rPr>
            </a:br>
            <a:r>
              <a:rPr lang="en-GB" sz="2700" dirty="0" smtClean="0">
                <a:latin typeface="Comic Sans MS" panose="030F0702030302020204" pitchFamily="66" charset="0"/>
              </a:rPr>
              <a:t>This is how we will do it.</a:t>
            </a:r>
            <a:r>
              <a:rPr lang="en-GB" sz="2800" dirty="0" smtClean="0">
                <a:latin typeface="Comic Sans MS" panose="030F0702030302020204" pitchFamily="66" charset="0"/>
              </a:rPr>
              <a:t/>
            </a:r>
            <a:br>
              <a:rPr lang="en-GB" sz="2800" dirty="0" smtClean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457179" y="3131094"/>
            <a:ext cx="2401389" cy="1619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777" y="3542050"/>
            <a:ext cx="914400" cy="942975"/>
          </a:xfrm>
          <a:prstGeom prst="rect">
            <a:avLst/>
          </a:prstGeom>
        </p:spPr>
      </p:pic>
      <p:pic>
        <p:nvPicPr>
          <p:cNvPr id="7" name="Picture 6" descr="Bones Dog Chicken · Free vector graphic on Pixabay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285" y="3772730"/>
            <a:ext cx="984069" cy="50126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90777" y="5161845"/>
            <a:ext cx="2534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First</a:t>
            </a:r>
            <a:r>
              <a:rPr lang="en-GB" dirty="0" smtClean="0">
                <a:latin typeface="Comic Sans MS" panose="030F0702030302020204" pitchFamily="66" charset="0"/>
              </a:rPr>
              <a:t>, give the dog a bone so that he is happy and quiet.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123983" y="3094170"/>
            <a:ext cx="2401389" cy="161979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34277" y="3325841"/>
            <a:ext cx="890400" cy="1294187"/>
          </a:xfrm>
          <a:prstGeom prst="rect">
            <a:avLst/>
          </a:prstGeom>
        </p:spPr>
      </p:pic>
      <p:pic>
        <p:nvPicPr>
          <p:cNvPr id="12" name="Picture 11" descr="Ladder 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013" y="3170668"/>
            <a:ext cx="726941" cy="1451087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057579" y="5161845"/>
            <a:ext cx="253419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latin typeface="Comic Sans MS" panose="030F0702030302020204" pitchFamily="66" charset="0"/>
              </a:rPr>
              <a:t>Then</a:t>
            </a:r>
            <a:r>
              <a:rPr lang="en-GB" dirty="0" smtClean="0">
                <a:latin typeface="Comic Sans MS" panose="030F0702030302020204" pitchFamily="66" charset="0"/>
              </a:rPr>
              <a:t>, put a ladder on the tower so that Pearl can climb down.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06989" y="2654195"/>
            <a:ext cx="2612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Stop the dog barking.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057579" y="2654195"/>
            <a:ext cx="25341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Comic Sans MS" panose="030F0702030302020204" pitchFamily="66" charset="0"/>
              </a:rPr>
              <a:t>Getting up the tower.</a:t>
            </a:r>
            <a:endParaRPr lang="en-GB" u="sng" dirty="0">
              <a:latin typeface="Comic Sans MS" panose="030F0702030302020204" pitchFamily="66" charset="0"/>
            </a:endParaRPr>
          </a:p>
        </p:txBody>
      </p:sp>
      <p:sp>
        <p:nvSpPr>
          <p:cNvPr id="16" name="Right Arrow 15"/>
          <p:cNvSpPr/>
          <p:nvPr/>
        </p:nvSpPr>
        <p:spPr>
          <a:xfrm>
            <a:off x="2985304" y="3653895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8187397" y="365760"/>
            <a:ext cx="1420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t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itle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 flipH="1" flipV="1">
            <a:off x="7793502" y="604911"/>
            <a:ext cx="393895" cy="1301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8564880" y="1825063"/>
            <a:ext cx="18170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introduction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2" name="Straight Arrow Connector 21"/>
          <p:cNvCxnSpPr/>
          <p:nvPr/>
        </p:nvCxnSpPr>
        <p:spPr>
          <a:xfrm flipH="1" flipV="1">
            <a:off x="7244862" y="1674055"/>
            <a:ext cx="1167618" cy="3938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2309162" y="2231080"/>
            <a:ext cx="18148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Sub-headings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25" name="Straight Arrow Connector 24"/>
          <p:cNvCxnSpPr/>
          <p:nvPr/>
        </p:nvCxnSpPr>
        <p:spPr>
          <a:xfrm>
            <a:off x="4434277" y="2363372"/>
            <a:ext cx="447212" cy="24919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>
            <a:off x="1713285" y="2363372"/>
            <a:ext cx="495343" cy="23704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7455877" y="3619642"/>
            <a:ext cx="23774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pictures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32" name="Straight Arrow Connector 31"/>
          <p:cNvCxnSpPr/>
          <p:nvPr/>
        </p:nvCxnSpPr>
        <p:spPr>
          <a:xfrm flipH="1">
            <a:off x="6774290" y="3772730"/>
            <a:ext cx="470572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8052581" y="5161845"/>
            <a:ext cx="30749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Sentences to explain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cxnSp>
        <p:nvCxnSpPr>
          <p:cNvPr id="35" name="Straight Arrow Connector 34"/>
          <p:cNvCxnSpPr/>
          <p:nvPr/>
        </p:nvCxnSpPr>
        <p:spPr>
          <a:xfrm flipH="1">
            <a:off x="6774290" y="5531177"/>
            <a:ext cx="127829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3692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6423" y="421648"/>
            <a:ext cx="10276114" cy="3886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18.3.21. 	L.O. </a:t>
            </a:r>
            <a:r>
              <a:rPr lang="en-GB" dirty="0" smtClean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To </a:t>
            </a:r>
            <a:r>
              <a:rPr lang="en-GB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write an explanation text: How to rescue Princess Pearl</a:t>
            </a:r>
            <a:endParaRPr lang="en-GB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V="1">
            <a:off x="226423" y="1319349"/>
            <a:ext cx="11713028" cy="261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4"/>
          <p:cNvSpPr/>
          <p:nvPr/>
        </p:nvSpPr>
        <p:spPr>
          <a:xfrm>
            <a:off x="226423" y="1880157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417423" y="1886689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8608423" y="1854479"/>
            <a:ext cx="3013166" cy="2338251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 flipV="1">
            <a:off x="226423" y="500307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226423" y="572633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4417423" y="573939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 flipV="1">
            <a:off x="8608423" y="5739395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8608423" y="495953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 flipV="1">
            <a:off x="4356463" y="499001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 flipV="1">
            <a:off x="226423" y="6462651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V="1">
            <a:off x="4417423" y="6475714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V="1">
            <a:off x="8608423" y="6506196"/>
            <a:ext cx="3013166" cy="1306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24630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296</TotalTime>
  <Words>229</Words>
  <Application>Microsoft Office PowerPoint</Application>
  <PresentationFormat>Widescreen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Comic Sans MS</vt:lpstr>
      <vt:lpstr>Times New Roman</vt:lpstr>
      <vt:lpstr>Office Theme</vt:lpstr>
      <vt:lpstr>Literacy Thursday 18th March</vt:lpstr>
      <vt:lpstr>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rescue Princess Pearl from the castle.  We must free Pearl so that the Flying Doctors can help poorly animals again! This is how we will do it.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Literacy Friday 26th February</dc:title>
  <dc:creator>E Hanson BTP</dc:creator>
  <cp:lastModifiedBy>E Hanson BTP</cp:lastModifiedBy>
  <cp:revision>35</cp:revision>
  <dcterms:created xsi:type="dcterms:W3CDTF">2021-02-18T10:04:39Z</dcterms:created>
  <dcterms:modified xsi:type="dcterms:W3CDTF">2021-03-14T16:28:45Z</dcterms:modified>
</cp:coreProperties>
</file>