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813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56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8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191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40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80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201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469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06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14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402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FF28D-DCBF-4FC8-B2B1-66FA10E8DF8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84FA5-9718-48D3-A856-EC67B07DF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146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859904" cy="672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4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2020-12-28T22:46:22Z</dcterms:created>
  <dcterms:modified xsi:type="dcterms:W3CDTF">2020-12-28T22:46:41Z</dcterms:modified>
</cp:coreProperties>
</file>