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940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285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62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884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303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916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10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694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181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312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712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C165E-F099-46F7-B42F-9CD8C6ADD61A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35579-B11C-4B4F-B19E-F88E37BC8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240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gonealportfolio.blogspot.com/" TargetMode="External"/><Relationship Id="rId2" Type="http://schemas.openxmlformats.org/officeDocument/2006/relationships/hyperlink" Target="http://gmyi.tumblr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vimeo.com/91642206" TargetMode="External"/><Relationship Id="rId4" Type="http://schemas.openxmlformats.org/officeDocument/2006/relationships/hyperlink" Target="http://blocanto.wix.com/bryanlocantore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3081" y="518614"/>
            <a:ext cx="1061795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XCCW Joined 22a" panose="03050602040000000000" pitchFamily="66" charset="0"/>
              </a:rPr>
              <a:t>Have you ever wondered what would happen if Rock, </a:t>
            </a:r>
            <a:endParaRPr lang="en-GB" sz="2400" i="1" dirty="0" smtClean="0">
              <a:latin typeface="XCCW Joined 22a" panose="03050602040000000000" pitchFamily="66" charset="0"/>
            </a:endParaRPr>
          </a:p>
          <a:p>
            <a:r>
              <a:rPr lang="en-GB" sz="2400" i="1" dirty="0" smtClean="0">
                <a:latin typeface="XCCW Joined 22a" panose="03050602040000000000" pitchFamily="66" charset="0"/>
              </a:rPr>
              <a:t>Paper </a:t>
            </a:r>
            <a:r>
              <a:rPr lang="en-GB" sz="2400" i="1" dirty="0">
                <a:latin typeface="XCCW Joined 22a" panose="03050602040000000000" pitchFamily="66" charset="0"/>
              </a:rPr>
              <a:t>and Scissors met each other?</a:t>
            </a:r>
            <a:br>
              <a:rPr lang="en-GB" sz="2400" i="1" dirty="0">
                <a:latin typeface="XCCW Joined 22a" panose="03050602040000000000" pitchFamily="66" charset="0"/>
              </a:rPr>
            </a:br>
            <a:endParaRPr lang="en-GB" sz="2400" i="1" dirty="0" smtClean="0">
              <a:latin typeface="XCCW Joined 22a" panose="03050602040000000000" pitchFamily="66" charset="0"/>
            </a:endParaRPr>
          </a:p>
          <a:p>
            <a:r>
              <a:rPr lang="en-GB" sz="2400" b="1" i="1" u="sng" dirty="0" smtClean="0">
                <a:latin typeface="XCCW Joined 22a" panose="03050602040000000000" pitchFamily="66" charset="0"/>
              </a:rPr>
              <a:t>Broken</a:t>
            </a:r>
            <a:r>
              <a:rPr lang="en-GB" sz="2400" b="1" i="1" u="sng" dirty="0">
                <a:latin typeface="XCCW Joined 22a" panose="03050602040000000000" pitchFamily="66" charset="0"/>
              </a:rPr>
              <a:t>: Rock Paper Scissors</a:t>
            </a:r>
            <a:r>
              <a:rPr lang="en-GB" sz="2400" dirty="0">
                <a:latin typeface="XCCW Joined 22a" panose="03050602040000000000" pitchFamily="66" charset="0"/>
              </a:rPr>
              <a:t>, the thesis film from Ringling students </a:t>
            </a:r>
            <a:r>
              <a:rPr lang="en-GB" sz="2400" dirty="0">
                <a:latin typeface="XCCW Joined 22a" panose="03050602040000000000" pitchFamily="66" charset="0"/>
                <a:hlinkClick r:id="rId2"/>
              </a:rPr>
              <a:t>Gang Maria Yi</a:t>
            </a:r>
            <a:r>
              <a:rPr lang="en-GB" sz="2400" dirty="0">
                <a:latin typeface="XCCW Joined 22a" panose="03050602040000000000" pitchFamily="66" charset="0"/>
              </a:rPr>
              <a:t>, </a:t>
            </a:r>
            <a:r>
              <a:rPr lang="en-GB" sz="2400" dirty="0">
                <a:latin typeface="XCCW Joined 22a" panose="03050602040000000000" pitchFamily="66" charset="0"/>
                <a:hlinkClick r:id="rId3"/>
              </a:rPr>
              <a:t>Garrett O'Neal</a:t>
            </a:r>
            <a:r>
              <a:rPr lang="en-GB" sz="2400" dirty="0">
                <a:latin typeface="XCCW Joined 22a" panose="03050602040000000000" pitchFamily="66" charset="0"/>
              </a:rPr>
              <a:t> and </a:t>
            </a:r>
            <a:r>
              <a:rPr lang="en-GB" sz="2400" dirty="0">
                <a:latin typeface="XCCW Joined 22a" panose="03050602040000000000" pitchFamily="66" charset="0"/>
                <a:hlinkClick r:id="rId4"/>
              </a:rPr>
              <a:t>Bryan </a:t>
            </a:r>
            <a:r>
              <a:rPr lang="en-GB" sz="2400" dirty="0" err="1">
                <a:latin typeface="XCCW Joined 22a" panose="03050602040000000000" pitchFamily="66" charset="0"/>
                <a:hlinkClick r:id="rId4"/>
              </a:rPr>
              <a:t>Locantore</a:t>
            </a:r>
            <a:r>
              <a:rPr lang="en-GB" sz="2400" dirty="0">
                <a:latin typeface="XCCW Joined 22a" panose="03050602040000000000" pitchFamily="66" charset="0"/>
              </a:rPr>
              <a:t> is a visual representation of the classic children’s game:</a:t>
            </a:r>
            <a:r>
              <a:rPr lang="en-GB" sz="2400" i="1" dirty="0">
                <a:latin typeface="XCCW Joined 22a" panose="03050602040000000000" pitchFamily="66" charset="0"/>
              </a:rPr>
              <a:t> </a:t>
            </a:r>
            <a:endParaRPr lang="en-GB" sz="2400" i="1" dirty="0" smtClean="0">
              <a:latin typeface="XCCW Joined 22a" panose="03050602040000000000" pitchFamily="66" charset="0"/>
            </a:endParaRPr>
          </a:p>
          <a:p>
            <a:r>
              <a:rPr lang="en-GB" sz="2400" i="1" dirty="0" smtClean="0">
                <a:latin typeface="XCCW Joined 22a" panose="03050602040000000000" pitchFamily="66" charset="0"/>
              </a:rPr>
              <a:t>When </a:t>
            </a:r>
            <a:r>
              <a:rPr lang="en-GB" sz="2400" i="1" dirty="0">
                <a:latin typeface="XCCW Joined 22a" panose="03050602040000000000" pitchFamily="66" charset="0"/>
              </a:rPr>
              <a:t>Rock happens to meet the magical Paper, it's love at first sight. </a:t>
            </a:r>
            <a:endParaRPr lang="en-GB" sz="2400" i="1" dirty="0" smtClean="0">
              <a:latin typeface="XCCW Joined 22a" panose="03050602040000000000" pitchFamily="66" charset="0"/>
            </a:endParaRPr>
          </a:p>
          <a:p>
            <a:r>
              <a:rPr lang="en-GB" sz="2400" i="1" dirty="0" smtClean="0">
                <a:latin typeface="XCCW Joined 22a" panose="03050602040000000000" pitchFamily="66" charset="0"/>
              </a:rPr>
              <a:t>But </a:t>
            </a:r>
            <a:r>
              <a:rPr lang="en-GB" sz="2400" i="1" dirty="0">
                <a:latin typeface="XCCW Joined 22a" panose="03050602040000000000" pitchFamily="66" charset="0"/>
              </a:rPr>
              <a:t>when the wrath of Scissors threatens the well-being of Paper, Rock must stop at nothing to save what he loves most, no matter the cost.</a:t>
            </a:r>
            <a:br>
              <a:rPr lang="en-GB" sz="2400" i="1" dirty="0">
                <a:latin typeface="XCCW Joined 22a" panose="03050602040000000000" pitchFamily="66" charset="0"/>
              </a:rPr>
            </a:br>
            <a:r>
              <a:rPr lang="en-GB" sz="2400" i="1" dirty="0">
                <a:latin typeface="XCCW Joined 22a" panose="03050602040000000000" pitchFamily="66" charset="0"/>
              </a:rPr>
              <a:t/>
            </a:r>
            <a:br>
              <a:rPr lang="en-GB" sz="2400" i="1" dirty="0">
                <a:latin typeface="XCCW Joined 22a" panose="03050602040000000000" pitchFamily="66" charset="0"/>
              </a:rPr>
            </a:br>
            <a:r>
              <a:rPr lang="en-GB" sz="2400" i="1" dirty="0">
                <a:latin typeface="XCCW Joined 22a" panose="03050602040000000000" pitchFamily="66" charset="0"/>
              </a:rPr>
              <a:t>View the animation on </a:t>
            </a:r>
            <a:r>
              <a:rPr lang="en-GB" sz="2400" i="1" dirty="0">
                <a:latin typeface="XCCW Joined 22a" panose="03050602040000000000" pitchFamily="66" charset="0"/>
                <a:hlinkClick r:id="rId5"/>
              </a:rPr>
              <a:t>Vimeo here. </a:t>
            </a:r>
            <a:endParaRPr lang="en-GB" sz="2400" i="1" dirty="0" smtClean="0">
              <a:latin typeface="XCCW Joined 22a" panose="03050602040000000000" pitchFamily="66" charset="0"/>
            </a:endParaRPr>
          </a:p>
          <a:p>
            <a:endParaRPr lang="en-GB" sz="2400" i="1" dirty="0">
              <a:latin typeface="XCCW Joined 22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72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602" y="259307"/>
            <a:ext cx="1157330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XCCW Joined 22a" panose="03050602040000000000" pitchFamily="66" charset="0"/>
              </a:rPr>
              <a:t>Choose one idea each day </a:t>
            </a:r>
          </a:p>
          <a:p>
            <a:r>
              <a:rPr lang="en-GB" b="1" u="sng" dirty="0" smtClean="0">
                <a:latin typeface="XCCW Joined 22a" panose="03050602040000000000" pitchFamily="66" charset="0"/>
              </a:rPr>
              <a:t>(I know that you all prefer different things)</a:t>
            </a:r>
          </a:p>
          <a:p>
            <a:endParaRPr lang="en-GB" dirty="0" smtClean="0">
              <a:effectLst/>
              <a:latin typeface="XCCW Joined 22a" panose="03050602040000000000" pitchFamily="66" charset="0"/>
            </a:endParaRPr>
          </a:p>
          <a:p>
            <a:r>
              <a:rPr lang="en-GB" dirty="0" smtClean="0">
                <a:latin typeface="XCCW Joined 22a" panose="03050602040000000000" pitchFamily="66" charset="0"/>
              </a:rPr>
              <a:t>* Write </a:t>
            </a:r>
            <a:r>
              <a:rPr lang="en-GB" dirty="0">
                <a:latin typeface="XCCW Joined 22a" panose="03050602040000000000" pitchFamily="66" charset="0"/>
              </a:rPr>
              <a:t>character profiles for the 3 main characters. 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Compare </a:t>
            </a:r>
            <a:r>
              <a:rPr lang="en-GB" dirty="0">
                <a:latin typeface="XCCW Joined 22a" panose="03050602040000000000" pitchFamily="66" charset="0"/>
              </a:rPr>
              <a:t>and contrast the character traits. 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Write </a:t>
            </a:r>
            <a:r>
              <a:rPr lang="en-GB" dirty="0">
                <a:latin typeface="XCCW Joined 22a" panose="03050602040000000000" pitchFamily="66" charset="0"/>
              </a:rPr>
              <a:t>a description of paper from the point of view of Rock. 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Think </a:t>
            </a:r>
            <a:r>
              <a:rPr lang="en-GB" dirty="0">
                <a:latin typeface="XCCW Joined 22a" panose="03050602040000000000" pitchFamily="66" charset="0"/>
              </a:rPr>
              <a:t>about the game and how Rock could defeat scissors. 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Create </a:t>
            </a:r>
            <a:r>
              <a:rPr lang="en-GB" dirty="0">
                <a:latin typeface="XCCW Joined 22a" panose="03050602040000000000" pitchFamily="66" charset="0"/>
              </a:rPr>
              <a:t>a wanted poster for Scissors.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Create </a:t>
            </a:r>
            <a:r>
              <a:rPr lang="en-GB" dirty="0">
                <a:latin typeface="XCCW Joined 22a" panose="03050602040000000000" pitchFamily="66" charset="0"/>
              </a:rPr>
              <a:t>models of each character out of suitable materials, e.g. origami for paper and clay for rock. 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Create </a:t>
            </a:r>
            <a:r>
              <a:rPr lang="en-GB" dirty="0">
                <a:latin typeface="XCCW Joined 22a" panose="03050602040000000000" pitchFamily="66" charset="0"/>
              </a:rPr>
              <a:t>setting descriptions for each character's home. 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Write </a:t>
            </a:r>
            <a:r>
              <a:rPr lang="en-GB" dirty="0">
                <a:latin typeface="XCCW Joined 22a" panose="03050602040000000000" pitchFamily="66" charset="0"/>
              </a:rPr>
              <a:t>the story from the point of view of each character. 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Write </a:t>
            </a:r>
            <a:r>
              <a:rPr lang="en-GB" dirty="0">
                <a:latin typeface="XCCW Joined 22a" panose="03050602040000000000" pitchFamily="66" charset="0"/>
              </a:rPr>
              <a:t>the dialogue between Rock and Paper when he tried to persuade her to come with him. 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Add </a:t>
            </a:r>
            <a:r>
              <a:rPr lang="en-GB" dirty="0">
                <a:latin typeface="XCCW Joined 22a" panose="03050602040000000000" pitchFamily="66" charset="0"/>
              </a:rPr>
              <a:t>tension to the narrative for the chase and battle scenes.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Focus </a:t>
            </a:r>
            <a:r>
              <a:rPr lang="en-GB" dirty="0">
                <a:latin typeface="XCCW Joined 22a" panose="03050602040000000000" pitchFamily="66" charset="0"/>
              </a:rPr>
              <a:t>on story endings, starting when Paper wakes up. </a:t>
            </a:r>
          </a:p>
          <a:p>
            <a:r>
              <a:rPr lang="en-GB" dirty="0" smtClean="0">
                <a:latin typeface="XCCW Joined 22a" panose="03050602040000000000" pitchFamily="66" charset="0"/>
              </a:rPr>
              <a:t>* Write </a:t>
            </a:r>
            <a:r>
              <a:rPr lang="en-GB" dirty="0">
                <a:latin typeface="XCCW Joined 22a" panose="03050602040000000000" pitchFamily="66" charset="0"/>
              </a:rPr>
              <a:t>'Origins' stories for each of them, where have they come from? How where they created</a:t>
            </a:r>
            <a:r>
              <a:rPr lang="en-GB" dirty="0" smtClean="0">
                <a:latin typeface="XCCW Joined 22a" panose="03050602040000000000" pitchFamily="66" charset="0"/>
              </a:rPr>
              <a:t>?</a:t>
            </a:r>
            <a:endParaRPr lang="en-GB" dirty="0">
              <a:latin typeface="XCCW Joined 22a" panose="03050602040000000000" pitchFamily="66" charset="0"/>
            </a:endParaRPr>
          </a:p>
          <a:p>
            <a:endParaRPr lang="en-GB" dirty="0" smtClean="0">
              <a:latin typeface="XCCW Joined 22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88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278</Words>
  <Application>Microsoft Office PowerPoint</Application>
  <PresentationFormat>Widescreen</PresentationFormat>
  <Paragraphs>20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XCCW Joined 22a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5</cp:revision>
  <dcterms:created xsi:type="dcterms:W3CDTF">2020-07-02T16:22:28Z</dcterms:created>
  <dcterms:modified xsi:type="dcterms:W3CDTF">2020-07-02T17:35:07Z</dcterms:modified>
</cp:coreProperties>
</file>