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57"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1BB2985-9E84-4E44-B072-D25C248FE5F3}" type="datetimeFigureOut">
              <a:rPr lang="en-GB" smtClean="0"/>
              <a:t>03/05/2021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3819112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BB2985-9E84-4E44-B072-D25C248FE5F3}" type="datetimeFigureOut">
              <a:rPr lang="en-GB" smtClean="0"/>
              <a:t>03/05/2021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4218190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1BB2985-9E84-4E44-B072-D25C248FE5F3}" type="datetimeFigureOut">
              <a:rPr lang="en-GB" smtClean="0"/>
              <a:t>03/05/2021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2176688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1BB2985-9E84-4E44-B072-D25C248FE5F3}" type="datetimeFigureOut">
              <a:rPr lang="en-GB" smtClean="0"/>
              <a:t>03/05/2021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1487947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1BB2985-9E84-4E44-B072-D25C248FE5F3}" type="datetimeFigureOut">
              <a:rPr lang="en-GB" smtClean="0"/>
              <a:t>03/05/2021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2621526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1BB2985-9E84-4E44-B072-D25C248FE5F3}" type="datetimeFigureOut">
              <a:rPr lang="en-GB" smtClean="0"/>
              <a:t>03/05/2021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936565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BB2985-9E84-4E44-B072-D25C248FE5F3}" type="datetimeFigureOut">
              <a:rPr lang="en-GB" smtClean="0"/>
              <a:t>03/05/2021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3900005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BB2985-9E84-4E44-B072-D25C248FE5F3}" type="datetimeFigureOut">
              <a:rPr lang="en-GB" smtClean="0"/>
              <a:t>03/05/2021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3893383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BB2985-9E84-4E44-B072-D25C248FE5F3}" type="datetimeFigureOut">
              <a:rPr lang="en-GB" smtClean="0"/>
              <a:t>03/05/2021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575664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BB2985-9E84-4E44-B072-D25C248FE5F3}" type="datetimeFigureOut">
              <a:rPr lang="en-GB" smtClean="0"/>
              <a:t>03/05/2021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1955422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BB2985-9E84-4E44-B072-D25C248FE5F3}" type="datetimeFigureOut">
              <a:rPr lang="en-GB" smtClean="0"/>
              <a:t>03/05/2021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4F1ABE-C549-4CA6-A29B-3166734A3EDA}" type="slidenum">
              <a:rPr lang="en-GB" smtClean="0"/>
              <a:t>‹#›</a:t>
            </a:fld>
            <a:endParaRPr lang="en-GB"/>
          </a:p>
        </p:txBody>
      </p:sp>
    </p:spTree>
    <p:extLst>
      <p:ext uri="{BB962C8B-B14F-4D97-AF65-F5344CB8AC3E}">
        <p14:creationId xmlns:p14="http://schemas.microsoft.com/office/powerpoint/2010/main" val="25591501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BB2985-9E84-4E44-B072-D25C248FE5F3}" type="datetimeFigureOut">
              <a:rPr lang="en-GB" smtClean="0"/>
              <a:t>03/05/2021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4F1ABE-C549-4CA6-A29B-3166734A3EDA}" type="slidenum">
              <a:rPr lang="en-GB" smtClean="0"/>
              <a:t>‹#›</a:t>
            </a:fld>
            <a:endParaRPr lang="en-GB"/>
          </a:p>
        </p:txBody>
      </p:sp>
    </p:spTree>
    <p:extLst>
      <p:ext uri="{BB962C8B-B14F-4D97-AF65-F5344CB8AC3E}">
        <p14:creationId xmlns:p14="http://schemas.microsoft.com/office/powerpoint/2010/main" val="18290933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edJHW-BsGnM" TargetMode="Externa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1560" y="476672"/>
            <a:ext cx="7992888" cy="3416320"/>
          </a:xfrm>
          <a:prstGeom prst="rect">
            <a:avLst/>
          </a:prstGeom>
          <a:noFill/>
        </p:spPr>
        <p:txBody>
          <a:bodyPr wrap="square" rtlCol="0">
            <a:spAutoFit/>
          </a:bodyPr>
          <a:lstStyle/>
          <a:p>
            <a:pPr algn="ctr"/>
            <a:r>
              <a:rPr lang="en-GB" sz="3600" b="1" u="sng" dirty="0" smtClean="0">
                <a:latin typeface="Comic Sans MS" pitchFamily="66" charset="0"/>
              </a:rPr>
              <a:t>Children’s Mental Health Week 10.3.21</a:t>
            </a:r>
          </a:p>
          <a:p>
            <a:pPr algn="ctr"/>
            <a:endParaRPr lang="en-GB" sz="3600" b="1" u="sng" dirty="0" smtClean="0">
              <a:latin typeface="Comic Sans MS" pitchFamily="66" charset="0"/>
            </a:endParaRPr>
          </a:p>
          <a:p>
            <a:pPr algn="ctr"/>
            <a:endParaRPr lang="en-GB" sz="3600" b="1" u="sng" dirty="0">
              <a:latin typeface="Comic Sans MS" pitchFamily="66" charset="0"/>
            </a:endParaRPr>
          </a:p>
          <a:p>
            <a:r>
              <a:rPr lang="en-GB" sz="3600" dirty="0" smtClean="0">
                <a:latin typeface="Comic Sans MS" pitchFamily="66" charset="0"/>
              </a:rPr>
              <a:t>This year the theme for Mental Health Week is to express yourself.</a:t>
            </a:r>
            <a:endParaRPr lang="en-GB" sz="3600" dirty="0">
              <a:latin typeface="Comic Sans MS" pitchFamily="66" charset="0"/>
            </a:endParaRPr>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2650" b="10410"/>
          <a:stretch/>
        </p:blipFill>
        <p:spPr bwMode="auto">
          <a:xfrm>
            <a:off x="791580" y="4149080"/>
            <a:ext cx="7632848" cy="2210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11783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332656"/>
            <a:ext cx="7992888" cy="1815882"/>
          </a:xfrm>
          <a:prstGeom prst="rect">
            <a:avLst/>
          </a:prstGeom>
          <a:noFill/>
        </p:spPr>
        <p:txBody>
          <a:bodyPr wrap="square" rtlCol="0">
            <a:spAutoFit/>
          </a:bodyPr>
          <a:lstStyle/>
          <a:p>
            <a:r>
              <a:rPr lang="en-GB" sz="2800" dirty="0" smtClean="0">
                <a:latin typeface="Comic Sans MS" pitchFamily="66" charset="0"/>
              </a:rPr>
              <a:t>We are happiest when we express ourselves. This means that we take part in activities that make us happy and allow us to show people who we truly are.</a:t>
            </a:r>
            <a:endParaRPr lang="en-GB" sz="2800" dirty="0">
              <a:latin typeface="Comic Sans MS" pitchFamily="66" charset="0"/>
            </a:endParaRPr>
          </a:p>
        </p:txBody>
      </p:sp>
      <p:pic>
        <p:nvPicPr>
          <p:cNvPr id="3"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974"/>
          <a:stretch/>
        </p:blipFill>
        <p:spPr bwMode="auto">
          <a:xfrm>
            <a:off x="639518" y="2708920"/>
            <a:ext cx="3969555" cy="3257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148064" y="1916832"/>
            <a:ext cx="3456384" cy="2677656"/>
          </a:xfrm>
          <a:prstGeom prst="rect">
            <a:avLst/>
          </a:prstGeom>
          <a:noFill/>
        </p:spPr>
        <p:txBody>
          <a:bodyPr wrap="square" rtlCol="0">
            <a:spAutoFit/>
          </a:bodyPr>
          <a:lstStyle/>
          <a:p>
            <a:r>
              <a:rPr lang="en-GB" sz="2400" dirty="0" smtClean="0">
                <a:latin typeface="Comic Sans MS" pitchFamily="66" charset="0"/>
              </a:rPr>
              <a:t>Listen to the story ‘Happy Dreamer’ by Peter H Reynolds. This book is about a boy who understands why it is important to express yourself.</a:t>
            </a:r>
            <a:endParaRPr lang="en-GB" sz="2400" dirty="0">
              <a:latin typeface="Comic Sans MS" pitchFamily="66" charset="0"/>
            </a:endParaRPr>
          </a:p>
        </p:txBody>
      </p:sp>
      <p:sp>
        <p:nvSpPr>
          <p:cNvPr id="5" name="Rectangle 4"/>
          <p:cNvSpPr/>
          <p:nvPr/>
        </p:nvSpPr>
        <p:spPr>
          <a:xfrm>
            <a:off x="5004048" y="4762018"/>
            <a:ext cx="2952889" cy="646331"/>
          </a:xfrm>
          <a:prstGeom prst="rect">
            <a:avLst/>
          </a:prstGeom>
        </p:spPr>
        <p:txBody>
          <a:bodyPr wrap="square">
            <a:spAutoFit/>
          </a:bodyPr>
          <a:lstStyle/>
          <a:p>
            <a:r>
              <a:rPr lang="en-GB" dirty="0" smtClean="0">
                <a:hlinkClick r:id="rId3"/>
              </a:rPr>
              <a:t>https://www.youtube.com/watch?v=edJHW-BsGnM</a:t>
            </a:r>
            <a:r>
              <a:rPr lang="en-GB" dirty="0" smtClean="0"/>
              <a:t> </a:t>
            </a:r>
            <a:endParaRPr lang="en-GB" dirty="0"/>
          </a:p>
        </p:txBody>
      </p:sp>
    </p:spTree>
    <p:extLst>
      <p:ext uri="{BB962C8B-B14F-4D97-AF65-F5344CB8AC3E}">
        <p14:creationId xmlns:p14="http://schemas.microsoft.com/office/powerpoint/2010/main" val="3308568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476672"/>
            <a:ext cx="7704856" cy="5632311"/>
          </a:xfrm>
          <a:prstGeom prst="rect">
            <a:avLst/>
          </a:prstGeom>
          <a:noFill/>
        </p:spPr>
        <p:txBody>
          <a:bodyPr wrap="square" rtlCol="0">
            <a:spAutoFit/>
          </a:bodyPr>
          <a:lstStyle/>
          <a:p>
            <a:r>
              <a:rPr lang="en-GB" sz="3600" dirty="0" smtClean="0">
                <a:latin typeface="Comic Sans MS" pitchFamily="66" charset="0"/>
              </a:rPr>
              <a:t>There are lots of ways you can express yourself. Here are just a few ideas.</a:t>
            </a:r>
          </a:p>
          <a:p>
            <a:pPr marL="285750" indent="-285750">
              <a:buFont typeface="Arial" pitchFamily="34" charset="0"/>
              <a:buChar char="•"/>
            </a:pPr>
            <a:r>
              <a:rPr lang="en-GB" sz="3600" dirty="0" smtClean="0">
                <a:latin typeface="Comic Sans MS" pitchFamily="66" charset="0"/>
              </a:rPr>
              <a:t>Art</a:t>
            </a:r>
          </a:p>
          <a:p>
            <a:pPr marL="285750" indent="-285750">
              <a:buFont typeface="Arial" pitchFamily="34" charset="0"/>
              <a:buChar char="•"/>
            </a:pPr>
            <a:r>
              <a:rPr lang="en-GB" sz="3600" dirty="0" smtClean="0">
                <a:latin typeface="Comic Sans MS" pitchFamily="66" charset="0"/>
              </a:rPr>
              <a:t>Dance</a:t>
            </a:r>
          </a:p>
          <a:p>
            <a:pPr marL="285750" indent="-285750">
              <a:buFont typeface="Arial" pitchFamily="34" charset="0"/>
              <a:buChar char="•"/>
            </a:pPr>
            <a:r>
              <a:rPr lang="en-GB" sz="3600" dirty="0" smtClean="0">
                <a:latin typeface="Comic Sans MS" pitchFamily="66" charset="0"/>
              </a:rPr>
              <a:t>The way you dress</a:t>
            </a:r>
          </a:p>
          <a:p>
            <a:pPr marL="285750" indent="-285750">
              <a:buFont typeface="Arial" pitchFamily="34" charset="0"/>
              <a:buChar char="•"/>
            </a:pPr>
            <a:r>
              <a:rPr lang="en-GB" sz="3600" dirty="0" smtClean="0">
                <a:latin typeface="Comic Sans MS" pitchFamily="66" charset="0"/>
              </a:rPr>
              <a:t>Music</a:t>
            </a:r>
          </a:p>
          <a:p>
            <a:pPr marL="285750" indent="-285750">
              <a:buFont typeface="Arial" pitchFamily="34" charset="0"/>
              <a:buChar char="•"/>
            </a:pPr>
            <a:r>
              <a:rPr lang="en-GB" sz="3600" dirty="0" smtClean="0">
                <a:latin typeface="Comic Sans MS" pitchFamily="66" charset="0"/>
              </a:rPr>
              <a:t>Cooking</a:t>
            </a:r>
          </a:p>
          <a:p>
            <a:pPr marL="285750" indent="-285750">
              <a:buFont typeface="Arial" pitchFamily="34" charset="0"/>
              <a:buChar char="•"/>
            </a:pPr>
            <a:r>
              <a:rPr lang="en-GB" sz="3600" dirty="0" smtClean="0">
                <a:latin typeface="Comic Sans MS" pitchFamily="66" charset="0"/>
              </a:rPr>
              <a:t>Singing</a:t>
            </a:r>
          </a:p>
          <a:p>
            <a:pPr marL="285750" indent="-285750">
              <a:buFont typeface="Arial" pitchFamily="34" charset="0"/>
              <a:buChar char="•"/>
            </a:pPr>
            <a:r>
              <a:rPr lang="en-GB" sz="3600" dirty="0" smtClean="0">
                <a:latin typeface="Comic Sans MS" pitchFamily="66" charset="0"/>
              </a:rPr>
              <a:t>Acting </a:t>
            </a:r>
          </a:p>
        </p:txBody>
      </p:sp>
    </p:spTree>
    <p:extLst>
      <p:ext uri="{BB962C8B-B14F-4D97-AF65-F5344CB8AC3E}">
        <p14:creationId xmlns:p14="http://schemas.microsoft.com/office/powerpoint/2010/main" val="4056531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07704" y="404664"/>
            <a:ext cx="5112568" cy="584775"/>
          </a:xfrm>
          <a:prstGeom prst="rect">
            <a:avLst/>
          </a:prstGeom>
          <a:noFill/>
        </p:spPr>
        <p:txBody>
          <a:bodyPr wrap="square" rtlCol="0">
            <a:spAutoFit/>
          </a:bodyPr>
          <a:lstStyle/>
          <a:p>
            <a:pPr algn="ctr"/>
            <a:r>
              <a:rPr lang="en-GB" sz="3200" b="1" u="sng" dirty="0" smtClean="0">
                <a:latin typeface="Comic Sans MS" pitchFamily="66" charset="0"/>
              </a:rPr>
              <a:t>Your Task</a:t>
            </a:r>
            <a:endParaRPr lang="en-GB" sz="3200" b="1" u="sng" dirty="0">
              <a:latin typeface="Comic Sans MS" pitchFamily="66" charset="0"/>
            </a:endParaRPr>
          </a:p>
        </p:txBody>
      </p:sp>
      <p:sp>
        <p:nvSpPr>
          <p:cNvPr id="5" name="TextBox 4"/>
          <p:cNvSpPr txBox="1"/>
          <p:nvPr/>
        </p:nvSpPr>
        <p:spPr>
          <a:xfrm>
            <a:off x="539552" y="1340768"/>
            <a:ext cx="3924436" cy="3785652"/>
          </a:xfrm>
          <a:prstGeom prst="rect">
            <a:avLst/>
          </a:prstGeom>
          <a:noFill/>
        </p:spPr>
        <p:txBody>
          <a:bodyPr wrap="square" rtlCol="0">
            <a:spAutoFit/>
          </a:bodyPr>
          <a:lstStyle/>
          <a:p>
            <a:r>
              <a:rPr lang="en-GB" sz="2000" dirty="0" smtClean="0">
                <a:latin typeface="Comic Sans MS" pitchFamily="66" charset="0"/>
              </a:rPr>
              <a:t>Complete the template to design an  outfit to wear to express yourself.  It could be that you wear bright colours to show that you are always cheerful. Astronaut boots to show that you reach for the stars. You might wear your favourite football team’s T- shirt and a pair of tennis shorts to show that tennis is your favourite sport. </a:t>
            </a:r>
            <a:endParaRPr lang="en-GB" sz="2000" dirty="0">
              <a:latin typeface="Comic Sans MS" pitchFamily="66"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242868"/>
            <a:ext cx="4002723" cy="4994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05192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TotalTime>
  <Words>174</Words>
  <Application>Microsoft Office PowerPoint</Application>
  <PresentationFormat>On-screen Show (4:3)</PresentationFormat>
  <Paragraphs>17</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 King</dc:creator>
  <cp:lastModifiedBy>Liz King</cp:lastModifiedBy>
  <cp:revision>3</cp:revision>
  <dcterms:created xsi:type="dcterms:W3CDTF">2021-05-03T19:14:16Z</dcterms:created>
  <dcterms:modified xsi:type="dcterms:W3CDTF">2021-05-03T19:44:43Z</dcterms:modified>
</cp:coreProperties>
</file>