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6" r:id="rId14"/>
    <p:sldId id="268" r:id="rId15"/>
    <p:sldId id="269" r:id="rId16"/>
    <p:sldId id="270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843F3C8A-C4BD-4052-A5FD-689F629619B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058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2127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843F3C8A-C4BD-4052-A5FD-689F629619B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090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843F3C8A-C4BD-4052-A5FD-689F629619B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941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843F3C8A-C4BD-4052-A5FD-689F629619B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975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414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843F3C8A-C4BD-4052-A5FD-689F629619B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0397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907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843F3C8A-C4BD-4052-A5FD-689F629619B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613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66854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843F3C8A-C4BD-4052-A5FD-689F629619B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640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3F3C8A-C4BD-4052-A5FD-689F629619B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019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60C5D4-7E8B-4629-961F-5549A559CB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2748" y="975574"/>
            <a:ext cx="8679915" cy="876230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Friday 26</a:t>
            </a:r>
            <a:r>
              <a:rPr lang="en-GB" sz="4400" baseline="30000" dirty="0">
                <a:latin typeface="Comic Sans MS" panose="030F0702030302020204" pitchFamily="66" charset="0"/>
              </a:rPr>
              <a:t>th</a:t>
            </a:r>
            <a:r>
              <a:rPr lang="en-GB" sz="4400" dirty="0">
                <a:latin typeface="Comic Sans MS" panose="030F0702030302020204" pitchFamily="66" charset="0"/>
              </a:rPr>
              <a:t> March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88A04C-4122-46B4-B289-AC57BA296D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65725" y="2396481"/>
            <a:ext cx="8673427" cy="2472401"/>
          </a:xfrm>
        </p:spPr>
        <p:txBody>
          <a:bodyPr>
            <a:normAutofit fontScale="92500" lnSpcReduction="20000"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Comprehension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LO: To answer questions about the events in the story</a:t>
            </a:r>
          </a:p>
        </p:txBody>
      </p:sp>
    </p:spTree>
    <p:extLst>
      <p:ext uri="{BB962C8B-B14F-4D97-AF65-F5344CB8AC3E}">
        <p14:creationId xmlns:p14="http://schemas.microsoft.com/office/powerpoint/2010/main" val="3782408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7967D8-3F59-4293-AC1F-7F7BBD872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FE6AA3-8F6D-4B30-A62C-4B7445A878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40081E-D1BA-4E15-B500-5DF9BB850F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680" y="-1503"/>
            <a:ext cx="106086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5332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CDC0FA-07FB-4441-A4C7-AB524300EE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60B9BA-734D-49BB-9E14-633742C3AA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35715A-1BCD-477C-88A8-FFBDF422B6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3160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72DC4-90F0-4F6C-A043-4D80147E37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C1A938-71CC-4BBD-B106-AB9FFA1A7E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F46010-10FA-44CB-A550-AA22AF4364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212"/>
            <a:ext cx="12192000" cy="680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2658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8582DB-53D3-459B-9C64-9AD56CF2C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17C39E-B902-4EF9-85FF-E2D256CC30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091D07-BB6F-4089-9F26-2C46682B27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968"/>
            <a:ext cx="12192000" cy="6861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754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30FF8-7890-4B1F-9474-68E76482EC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32FF0D-3B54-4182-9CC3-B4C5087798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B16F37-AD52-4B6F-9D44-EB9E7D51CE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5744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859B56-95E5-4847-9938-6AC3144291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132EFD-87CD-4485-84D0-71C9DAFC53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BAA119-2B5E-4684-91DE-2FAE91C312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50"/>
            <a:ext cx="12192000" cy="685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9547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6E9CE-081A-4BC3-A460-CE61E2105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022F29-ECF6-42A2-8914-FA987031C3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2B7171-B4EF-4C78-AF35-16129220D9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87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1682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F34A3F-A82A-4CDD-AC97-452AE793F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2145B6-8BAA-4820-A07A-7071AAA502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FD0E76-FDAC-4489-9E31-2202CE0C80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1829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284742-0B0A-4B21-B169-35C81E73EA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DA0EC6-CCFE-4D3F-8056-701806E5AE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080499-C75B-464C-BA14-E6AC7CA3FC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5132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8C626E-DA29-4861-A309-D2ACE3DD1B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5E3853-1AF2-4030-98B5-11C77B7A8F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4A4589-9280-439C-97F0-AD7225C5ED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3477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02B3D6-59DC-443E-82FA-661C86860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527E57-C15C-461E-A86D-4F6E2FB0DA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D0078F-BF1C-4A33-9761-FC7DA6A35D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0634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5173B3-05D4-45CB-86FA-362B14E83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A50941-E4CA-44C0-AC4C-130BC8CD1C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6E411F-2C79-4555-9A4D-D193F831C4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1092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98134-2852-4FDE-A8AE-E7A6877632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C228B4-0E92-4C10-88EE-06BEB79EB6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7FD8A35-514E-47BD-A10A-8FD902DC48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5337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9265B5-2705-4CBA-A412-FD30DB689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A4C19A-9FF1-4204-AEAA-0CCA404740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741C12-7207-4E6F-AFD2-90E6ACA2BA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53" y="0"/>
            <a:ext cx="121787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1034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D9ACBE-34D3-420E-8CE3-34CBA853D3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BCFAF8-12EF-4DD4-93D0-6864F757FC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A13799-BDAF-4B2C-8C71-9CC5E2B57D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7367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8FEB9-9E21-4D71-8E9A-445C6D4B3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dirty="0">
                <a:latin typeface="Comic Sans MS" panose="030F0702030302020204" pitchFamily="66" charset="0"/>
              </a:rPr>
              <a:t>Your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F680F2-2CA2-443D-BDC2-0C8AB4B8DB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GB" sz="2400" dirty="0">
                <a:latin typeface="Comic Sans MS" panose="030F0702030302020204" pitchFamily="66" charset="0"/>
              </a:rPr>
              <a:t>Yesterday your task was to order pictures of events from the story Rapunzel and write a caption to say what was happening during that part of the story.</a:t>
            </a:r>
          </a:p>
          <a:p>
            <a:pPr marL="0" indent="0" algn="just">
              <a:buNone/>
            </a:pPr>
            <a:endParaRPr lang="en-GB" sz="2400" dirty="0">
              <a:latin typeface="Comic Sans MS" panose="030F0702030302020204" pitchFamily="66" charset="0"/>
            </a:endParaRPr>
          </a:p>
          <a:p>
            <a:pPr marL="0" indent="0" algn="just">
              <a:buNone/>
            </a:pPr>
            <a:r>
              <a:rPr lang="en-GB" sz="2400" dirty="0">
                <a:latin typeface="Comic Sans MS" panose="030F0702030302020204" pitchFamily="66" charset="0"/>
              </a:rPr>
              <a:t>Today using the same pictures you are going to answer some questions about the story.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 algn="just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just">
              <a:buNone/>
            </a:pPr>
            <a:r>
              <a:rPr lang="en-GB" sz="2400" dirty="0">
                <a:latin typeface="Comic Sans MS" panose="030F0702030302020204" pitchFamily="66" charset="0"/>
              </a:rPr>
              <a:t>Remember to try and use part of the question in your answer.</a:t>
            </a:r>
          </a:p>
          <a:p>
            <a:pPr marL="0" indent="0" algn="just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just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49469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9B636-3542-4578-AEB7-9AD2E0FD7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Example question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A1ECE3-91BA-41B2-842F-54040700F3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7155" y="2661496"/>
            <a:ext cx="6281873" cy="4196504"/>
          </a:xfrm>
        </p:spPr>
        <p:txBody>
          <a:bodyPr>
            <a:normAutofit/>
          </a:bodyPr>
          <a:lstStyle/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During this part of the story, what two things did the witch do to Rapunzel’s hair?</a:t>
            </a:r>
          </a:p>
          <a:p>
            <a:pPr marL="0" indent="0">
              <a:buNone/>
            </a:pPr>
            <a:r>
              <a:rPr lang="en-GB" sz="2400" b="1" dirty="0">
                <a:latin typeface="Comic Sans MS" panose="030F0702030302020204" pitchFamily="66" charset="0"/>
              </a:rPr>
              <a:t>In this part of the story the witch</a:t>
            </a:r>
            <a:r>
              <a:rPr lang="en-GB" sz="2400" dirty="0">
                <a:latin typeface="Comic Sans MS" panose="030F0702030302020204" pitchFamily="66" charset="0"/>
              </a:rPr>
              <a:t> brushed and cut Rapunzel’s hair to sell it.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9D693A-EDF0-4306-99F6-C7C7B682DE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3455" y="208464"/>
            <a:ext cx="7409275" cy="3220536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665B0A5A-B19A-4370-ACB9-8DFDF8F94703}"/>
              </a:ext>
            </a:extLst>
          </p:cNvPr>
          <p:cNvCxnSpPr/>
          <p:nvPr/>
        </p:nvCxnSpPr>
        <p:spPr>
          <a:xfrm>
            <a:off x="3061252" y="5883965"/>
            <a:ext cx="2165903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6AFDE04A-11B5-4344-84B7-F392E5300829}"/>
              </a:ext>
            </a:extLst>
          </p:cNvPr>
          <p:cNvSpPr txBox="1"/>
          <p:nvPr/>
        </p:nvSpPr>
        <p:spPr>
          <a:xfrm>
            <a:off x="1166191" y="5422300"/>
            <a:ext cx="18950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Used part of the question in the answer.</a:t>
            </a:r>
          </a:p>
        </p:txBody>
      </p:sp>
    </p:spTree>
    <p:extLst>
      <p:ext uri="{BB962C8B-B14F-4D97-AF65-F5344CB8AC3E}">
        <p14:creationId xmlns:p14="http://schemas.microsoft.com/office/powerpoint/2010/main" val="2411230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87E152-55BF-4BC0-A541-74630FD2E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8413D4-F9A0-4E13-942E-C987C62EF2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569E0D8-302B-4FD9-B178-ECAF12BBB82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 Precursive" panose="02000000000000000000" pitchFamily="2" charset="0"/>
              </a:rPr>
              <a:t>   </a:t>
            </a: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EC4EFB2-6239-447D-88D9-C879FDF856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81873" cy="6858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D88A629-02EB-4341-851C-4106FF232C8F}"/>
              </a:ext>
            </a:extLst>
          </p:cNvPr>
          <p:cNvSpPr/>
          <p:nvPr/>
        </p:nvSpPr>
        <p:spPr>
          <a:xfrm>
            <a:off x="6380537" y="226267"/>
            <a:ext cx="5712798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The questions all link to th</a:t>
            </a:r>
            <a:r>
              <a:rPr lang="en-US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e picture next to it.</a:t>
            </a:r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0D66458-7382-4532-9780-A33056987075}"/>
              </a:ext>
            </a:extLst>
          </p:cNvPr>
          <p:cNvSpPr/>
          <p:nvPr/>
        </p:nvSpPr>
        <p:spPr>
          <a:xfrm>
            <a:off x="7170504" y="3326690"/>
            <a:ext cx="4465058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0" cap="none" spc="0" dirty="0">
                <a:ln w="0"/>
                <a:solidFill>
                  <a:schemeClr val="accent1"/>
                </a:solidFill>
                <a:latin typeface="Comic Sans MS" panose="030F0702030302020204" pitchFamily="66" charset="0"/>
              </a:rPr>
              <a:t>Remember to use part of the question in the answer.</a:t>
            </a:r>
          </a:p>
        </p:txBody>
      </p:sp>
    </p:spTree>
    <p:extLst>
      <p:ext uri="{BB962C8B-B14F-4D97-AF65-F5344CB8AC3E}">
        <p14:creationId xmlns:p14="http://schemas.microsoft.com/office/powerpoint/2010/main" val="2789572254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3960F"/>
      </a:accent1>
      <a:accent2>
        <a:srgbClr val="E04116"/>
      </a:accent2>
      <a:accent3>
        <a:srgbClr val="9D4DE7"/>
      </a:accent3>
      <a:accent4>
        <a:srgbClr val="449EF3"/>
      </a:accent4>
      <a:accent5>
        <a:srgbClr val="39C6BE"/>
      </a:accent5>
      <a:accent6>
        <a:srgbClr val="88C933"/>
      </a:accent6>
      <a:hlink>
        <a:srgbClr val="EBB41F"/>
      </a:hlink>
      <a:folHlink>
        <a:srgbClr val="E1D676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29B3952A-A5A2-4E72-A5C9-A88B41734E0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Atlas</Template>
  <TotalTime>95</TotalTime>
  <Words>145</Words>
  <Application>Microsoft Office PowerPoint</Application>
  <PresentationFormat>Widescreen</PresentationFormat>
  <Paragraphs>35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Calibri Light</vt:lpstr>
      <vt:lpstr>Comic Sans MS</vt:lpstr>
      <vt:lpstr>Rockwell</vt:lpstr>
      <vt:lpstr>Twinkl Precursive</vt:lpstr>
      <vt:lpstr>Wingdings</vt:lpstr>
      <vt:lpstr>Atlas</vt:lpstr>
      <vt:lpstr>Friday 26th March 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task</vt:lpstr>
      <vt:lpstr>Example question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8</cp:revision>
  <dcterms:created xsi:type="dcterms:W3CDTF">2021-03-16T17:39:37Z</dcterms:created>
  <dcterms:modified xsi:type="dcterms:W3CDTF">2021-03-21T13:08:15Z</dcterms:modified>
</cp:coreProperties>
</file>