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67" r:id="rId19"/>
  </p:sldIdLst>
  <p:sldSz cx="9144000" cy="6858000" type="screen4x3"/>
  <p:notesSz cx="6858000" cy="9144000"/>
  <p:embeddedFontLst>
    <p:embeddedFont>
      <p:font typeface="Twinkl" panose="020B060402020202020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0B3"/>
    <a:srgbClr val="726BB1"/>
    <a:srgbClr val="ABA6CF"/>
    <a:srgbClr val="565188"/>
    <a:srgbClr val="D6E4E7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2"/>
      </p:cViewPr>
      <p:guideLst>
        <p:guide orient="horz" pos="2115"/>
        <p:guide pos="2857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4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4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tiff"/><Relationship Id="rId4" Type="http://schemas.openxmlformats.org/officeDocument/2006/relationships/image" Target="../media/image7.tif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4.xml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4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tif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tif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tif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Background Box">
            <a:extLst>
              <a:ext uri="{FF2B5EF4-FFF2-40B4-BE49-F238E27FC236}">
                <a16:creationId xmlns:a16="http://schemas.microsoft.com/office/drawing/2014/main" id="{00373BA4-ED0D-4A00-86A9-715E3F15C87B}"/>
              </a:ext>
            </a:extLst>
          </p:cNvPr>
          <p:cNvGrpSpPr/>
          <p:nvPr/>
        </p:nvGrpSpPr>
        <p:grpSpPr>
          <a:xfrm>
            <a:off x="457198" y="277091"/>
            <a:ext cx="8464552" cy="4067705"/>
            <a:chOff x="457198" y="277091"/>
            <a:chExt cx="8464552" cy="4067705"/>
          </a:xfrm>
        </p:grpSpPr>
        <p:sp>
          <p:nvSpPr>
            <p:cNvPr id="3" name="Rounded Rectangle 3">
              <a:extLst>
                <a:ext uri="{FF2B5EF4-FFF2-40B4-BE49-F238E27FC236}">
                  <a16:creationId xmlns:a16="http://schemas.microsoft.com/office/drawing/2014/main" id="{F5495247-2204-4A7F-8575-646BA2EA98B4}"/>
                </a:ext>
              </a:extLst>
            </p:cNvPr>
            <p:cNvSpPr/>
            <p:nvPr/>
          </p:nvSpPr>
          <p:spPr bwMode="auto">
            <a:xfrm>
              <a:off x="457198" y="438152"/>
              <a:ext cx="8220075" cy="3906644"/>
            </a:xfrm>
            <a:prstGeom prst="roundRect">
              <a:avLst>
                <a:gd name="adj" fmla="val 2649"/>
              </a:avLst>
            </a:prstGeom>
            <a:solidFill>
              <a:schemeClr val="bg1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34070E2-D13E-4AF6-A536-FB373D881E05}"/>
                </a:ext>
              </a:extLst>
            </p:cNvPr>
            <p:cNvSpPr/>
            <p:nvPr/>
          </p:nvSpPr>
          <p:spPr>
            <a:xfrm>
              <a:off x="7854950" y="277091"/>
              <a:ext cx="1066800" cy="1066800"/>
            </a:xfrm>
            <a:prstGeom prst="ellipse">
              <a:avLst/>
            </a:prstGeom>
            <a:solidFill>
              <a:srgbClr val="726BB1"/>
            </a:solidFill>
            <a:ln w="57150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D66C16E-ACC9-4E7B-839E-582236D66F90}"/>
                </a:ext>
              </a:extLst>
            </p:cNvPr>
            <p:cNvSpPr txBox="1"/>
            <p:nvPr/>
          </p:nvSpPr>
          <p:spPr>
            <a:xfrm>
              <a:off x="7854950" y="379604"/>
              <a:ext cx="1066800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58" name="Oval 57">
            <a:extLst>
              <a:ext uri="{FF2B5EF4-FFF2-40B4-BE49-F238E27FC236}">
                <a16:creationId xmlns:a16="http://schemas.microsoft.com/office/drawing/2014/main" id="{98157C7F-92DC-4D54-B1CF-A20ADA000096}"/>
              </a:ext>
            </a:extLst>
          </p:cNvPr>
          <p:cNvSpPr/>
          <p:nvPr/>
        </p:nvSpPr>
        <p:spPr>
          <a:xfrm>
            <a:off x="3401432" y="790306"/>
            <a:ext cx="2387202" cy="2387202"/>
          </a:xfrm>
          <a:prstGeom prst="ellipse">
            <a:avLst/>
          </a:prstGeom>
          <a:solidFill>
            <a:srgbClr val="ABA6CF"/>
          </a:solidFill>
          <a:ln w="57150">
            <a:solidFill>
              <a:srgbClr val="726B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600" dirty="0"/>
          </a:p>
        </p:txBody>
      </p:sp>
      <p:pic>
        <p:nvPicPr>
          <p:cNvPr id="27" name="Penguin">
            <a:extLst>
              <a:ext uri="{FF2B5EF4-FFF2-40B4-BE49-F238E27FC236}">
                <a16:creationId xmlns:a16="http://schemas.microsoft.com/office/drawing/2014/main" id="{32CEC4FF-F202-45E0-A724-204B026318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046" y="899885"/>
            <a:ext cx="1206518" cy="2167431"/>
          </a:xfrm>
          <a:prstGeom prst="rect">
            <a:avLst/>
          </a:prstGeom>
        </p:spPr>
      </p:pic>
      <p:grpSp>
        <p:nvGrpSpPr>
          <p:cNvPr id="45" name="Box D">
            <a:extLst>
              <a:ext uri="{FF2B5EF4-FFF2-40B4-BE49-F238E27FC236}">
                <a16:creationId xmlns:a16="http://schemas.microsoft.com/office/drawing/2014/main" id="{84511788-3AD2-47F1-A0B6-64EEFB6DFC21}"/>
              </a:ext>
            </a:extLst>
          </p:cNvPr>
          <p:cNvGrpSpPr/>
          <p:nvPr/>
        </p:nvGrpSpPr>
        <p:grpSpPr>
          <a:xfrm>
            <a:off x="4673303" y="5651287"/>
            <a:ext cx="4013502" cy="861774"/>
            <a:chOff x="4673303" y="5651287"/>
            <a:chExt cx="4013502" cy="861774"/>
          </a:xfrm>
        </p:grpSpPr>
        <p:sp>
          <p:nvSpPr>
            <p:cNvPr id="20" name="Rounded Rectangle 3">
              <a:extLst>
                <a:ext uri="{FF2B5EF4-FFF2-40B4-BE49-F238E27FC236}">
                  <a16:creationId xmlns:a16="http://schemas.microsoft.com/office/drawing/2014/main" id="{9E439489-8CBF-40F2-8F2A-207A05E4030D}"/>
                </a:ext>
              </a:extLst>
            </p:cNvPr>
            <p:cNvSpPr/>
            <p:nvPr/>
          </p:nvSpPr>
          <p:spPr bwMode="auto">
            <a:xfrm>
              <a:off x="4687160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4" name="Rounded Rectangle 3">
              <a:extLst>
                <a:ext uri="{FF2B5EF4-FFF2-40B4-BE49-F238E27FC236}">
                  <a16:creationId xmlns:a16="http://schemas.microsoft.com/office/drawing/2014/main" id="{2209FE76-9FB7-4DED-9E07-38F8C8A4E74D}"/>
                </a:ext>
              </a:extLst>
            </p:cNvPr>
            <p:cNvSpPr/>
            <p:nvPr/>
          </p:nvSpPr>
          <p:spPr bwMode="auto">
            <a:xfrm>
              <a:off x="4687161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BF5A947-4B8C-4CEF-BB99-DB62FD8746E4}"/>
                </a:ext>
              </a:extLst>
            </p:cNvPr>
            <p:cNvSpPr txBox="1"/>
            <p:nvPr/>
          </p:nvSpPr>
          <p:spPr>
            <a:xfrm>
              <a:off x="4673303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d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56E91BE-379D-4786-B103-1B1C3BAE09B9}"/>
                </a:ext>
              </a:extLst>
            </p:cNvPr>
            <p:cNvSpPr txBox="1"/>
            <p:nvPr/>
          </p:nvSpPr>
          <p:spPr>
            <a:xfrm>
              <a:off x="5574563" y="58716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Egypt</a:t>
              </a:r>
            </a:p>
          </p:txBody>
        </p:sp>
      </p:grpSp>
      <p:grpSp>
        <p:nvGrpSpPr>
          <p:cNvPr id="44" name="Box C">
            <a:extLst>
              <a:ext uri="{FF2B5EF4-FFF2-40B4-BE49-F238E27FC236}">
                <a16:creationId xmlns:a16="http://schemas.microsoft.com/office/drawing/2014/main" id="{507D222E-0511-4B49-BD18-00BEB8F97FE9}"/>
              </a:ext>
            </a:extLst>
          </p:cNvPr>
          <p:cNvGrpSpPr/>
          <p:nvPr/>
        </p:nvGrpSpPr>
        <p:grpSpPr>
          <a:xfrm>
            <a:off x="452872" y="5651287"/>
            <a:ext cx="3994434" cy="861774"/>
            <a:chOff x="452872" y="5651287"/>
            <a:chExt cx="3994434" cy="861774"/>
          </a:xfrm>
        </p:grpSpPr>
        <p:sp>
          <p:nvSpPr>
            <p:cNvPr id="21" name="Rounded Rectangle 3">
              <a:extLst>
                <a:ext uri="{FF2B5EF4-FFF2-40B4-BE49-F238E27FC236}">
                  <a16:creationId xmlns:a16="http://schemas.microsoft.com/office/drawing/2014/main" id="{5AF0412D-B919-49EA-95D2-DDD5D4D04395}"/>
                </a:ext>
              </a:extLst>
            </p:cNvPr>
            <p:cNvSpPr/>
            <p:nvPr/>
          </p:nvSpPr>
          <p:spPr bwMode="auto">
            <a:xfrm>
              <a:off x="457195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7" name="Rounded Rectangle 3">
              <a:extLst>
                <a:ext uri="{FF2B5EF4-FFF2-40B4-BE49-F238E27FC236}">
                  <a16:creationId xmlns:a16="http://schemas.microsoft.com/office/drawing/2014/main" id="{225C0CED-6716-4DF4-967A-65F119C0A114}"/>
                </a:ext>
              </a:extLst>
            </p:cNvPr>
            <p:cNvSpPr/>
            <p:nvPr/>
          </p:nvSpPr>
          <p:spPr bwMode="auto">
            <a:xfrm>
              <a:off x="457197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0D5817D-6F49-41FA-96EF-1F55FF425DD7}"/>
                </a:ext>
              </a:extLst>
            </p:cNvPr>
            <p:cNvSpPr txBox="1"/>
            <p:nvPr/>
          </p:nvSpPr>
          <p:spPr>
            <a:xfrm>
              <a:off x="452872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F097EC7-2247-4C36-A930-5849BF1F4635}"/>
                </a:ext>
              </a:extLst>
            </p:cNvPr>
            <p:cNvSpPr txBox="1"/>
            <p:nvPr/>
          </p:nvSpPr>
          <p:spPr>
            <a:xfrm>
              <a:off x="1335064" y="5717217"/>
              <a:ext cx="311224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the North and</a:t>
              </a:r>
              <a:br>
                <a:rPr lang="en-GB" sz="2100" dirty="0"/>
              </a:br>
              <a:r>
                <a:rPr lang="en-GB" sz="2100" dirty="0"/>
                <a:t>South Pole</a:t>
              </a:r>
            </a:p>
          </p:txBody>
        </p:sp>
      </p:grpSp>
      <p:grpSp>
        <p:nvGrpSpPr>
          <p:cNvPr id="43" name="Box B">
            <a:extLst>
              <a:ext uri="{FF2B5EF4-FFF2-40B4-BE49-F238E27FC236}">
                <a16:creationId xmlns:a16="http://schemas.microsoft.com/office/drawing/2014/main" id="{B163A879-FCC2-49C5-A8BF-97BE1E0346F0}"/>
              </a:ext>
            </a:extLst>
          </p:cNvPr>
          <p:cNvGrpSpPr/>
          <p:nvPr/>
        </p:nvGrpSpPr>
        <p:grpSpPr>
          <a:xfrm>
            <a:off x="4673303" y="4576162"/>
            <a:ext cx="4013502" cy="861774"/>
            <a:chOff x="4673303" y="4576162"/>
            <a:chExt cx="4013502" cy="861774"/>
          </a:xfrm>
        </p:grpSpPr>
        <p:sp>
          <p:nvSpPr>
            <p:cNvPr id="16" name="Rounded Rectangle 3">
              <a:extLst>
                <a:ext uri="{FF2B5EF4-FFF2-40B4-BE49-F238E27FC236}">
                  <a16:creationId xmlns:a16="http://schemas.microsoft.com/office/drawing/2014/main" id="{BC4705E0-7DBC-4674-9797-C4FD2EAE8E18}"/>
                </a:ext>
              </a:extLst>
            </p:cNvPr>
            <p:cNvSpPr/>
            <p:nvPr/>
          </p:nvSpPr>
          <p:spPr bwMode="auto">
            <a:xfrm>
              <a:off x="4687160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7" name="Rounded Rectangle 3">
              <a:extLst>
                <a:ext uri="{FF2B5EF4-FFF2-40B4-BE49-F238E27FC236}">
                  <a16:creationId xmlns:a16="http://schemas.microsoft.com/office/drawing/2014/main" id="{8B41970D-2681-467D-8D9B-6052837F9EE1}"/>
                </a:ext>
              </a:extLst>
            </p:cNvPr>
            <p:cNvSpPr/>
            <p:nvPr/>
          </p:nvSpPr>
          <p:spPr bwMode="auto">
            <a:xfrm>
              <a:off x="4687159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1C500E7-267A-4E17-9481-173CB56B042E}"/>
                </a:ext>
              </a:extLst>
            </p:cNvPr>
            <p:cNvSpPr txBox="1"/>
            <p:nvPr/>
          </p:nvSpPr>
          <p:spPr>
            <a:xfrm>
              <a:off x="4673303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8CB9D7A-5CFA-4E48-B8F4-9AB14695CB34}"/>
                </a:ext>
              </a:extLst>
            </p:cNvPr>
            <p:cNvSpPr txBox="1"/>
            <p:nvPr/>
          </p:nvSpPr>
          <p:spPr>
            <a:xfrm>
              <a:off x="5574563" y="48048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the South Pole</a:t>
              </a:r>
            </a:p>
          </p:txBody>
        </p:sp>
      </p:grpSp>
      <p:grpSp>
        <p:nvGrpSpPr>
          <p:cNvPr id="42" name="Box A">
            <a:extLst>
              <a:ext uri="{FF2B5EF4-FFF2-40B4-BE49-F238E27FC236}">
                <a16:creationId xmlns:a16="http://schemas.microsoft.com/office/drawing/2014/main" id="{12784A2E-154A-4E1C-91EF-DB70E8432F29}"/>
              </a:ext>
            </a:extLst>
          </p:cNvPr>
          <p:cNvGrpSpPr/>
          <p:nvPr/>
        </p:nvGrpSpPr>
        <p:grpSpPr>
          <a:xfrm>
            <a:off x="452872" y="4576162"/>
            <a:ext cx="3994434" cy="861774"/>
            <a:chOff x="452872" y="4576162"/>
            <a:chExt cx="3994434" cy="861774"/>
          </a:xfrm>
        </p:grpSpPr>
        <p:sp>
          <p:nvSpPr>
            <p:cNvPr id="22" name="Rounded Rectangle 3">
              <a:extLst>
                <a:ext uri="{FF2B5EF4-FFF2-40B4-BE49-F238E27FC236}">
                  <a16:creationId xmlns:a16="http://schemas.microsoft.com/office/drawing/2014/main" id="{0073B45C-A497-444A-929E-C212A7A9D2EB}"/>
                </a:ext>
              </a:extLst>
            </p:cNvPr>
            <p:cNvSpPr/>
            <p:nvPr/>
          </p:nvSpPr>
          <p:spPr bwMode="auto">
            <a:xfrm>
              <a:off x="457195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0" name="Rounded Rectangle 3">
              <a:extLst>
                <a:ext uri="{FF2B5EF4-FFF2-40B4-BE49-F238E27FC236}">
                  <a16:creationId xmlns:a16="http://schemas.microsoft.com/office/drawing/2014/main" id="{AF83563A-70F3-444F-9A1D-B36F8DF5C94D}"/>
                </a:ext>
              </a:extLst>
            </p:cNvPr>
            <p:cNvSpPr/>
            <p:nvPr/>
          </p:nvSpPr>
          <p:spPr bwMode="auto">
            <a:xfrm>
              <a:off x="457195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212345B-FB7E-489F-9C68-B5EA65C5E062}"/>
                </a:ext>
              </a:extLst>
            </p:cNvPr>
            <p:cNvSpPr txBox="1"/>
            <p:nvPr/>
          </p:nvSpPr>
          <p:spPr>
            <a:xfrm>
              <a:off x="452872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a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9E5FB0C-454C-44D7-9691-C594F029C2D5}"/>
                </a:ext>
              </a:extLst>
            </p:cNvPr>
            <p:cNvSpPr txBox="1"/>
            <p:nvPr/>
          </p:nvSpPr>
          <p:spPr>
            <a:xfrm>
              <a:off x="1335064" y="48048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the North Pole</a:t>
              </a:r>
            </a:p>
          </p:txBody>
        </p:sp>
      </p:grpSp>
      <p:grpSp>
        <p:nvGrpSpPr>
          <p:cNvPr id="46" name="Next">
            <a:extLst>
              <a:ext uri="{FF2B5EF4-FFF2-40B4-BE49-F238E27FC236}">
                <a16:creationId xmlns:a16="http://schemas.microsoft.com/office/drawing/2014/main" id="{DAE97CC7-331F-4AE1-826B-A017FFD5FDF2}"/>
              </a:ext>
            </a:extLst>
          </p:cNvPr>
          <p:cNvGrpSpPr/>
          <p:nvPr/>
        </p:nvGrpSpPr>
        <p:grpSpPr>
          <a:xfrm>
            <a:off x="3726517" y="5236690"/>
            <a:ext cx="1681435" cy="798032"/>
            <a:chOff x="3726517" y="5209394"/>
            <a:chExt cx="1681435" cy="798032"/>
          </a:xfrm>
        </p:grpSpPr>
        <p:sp>
          <p:nvSpPr>
            <p:cNvPr id="38" name="Rounded Rectangle 3">
              <a:hlinkClick r:id="rId3" action="ppaction://hlinksldjump"/>
              <a:extLst>
                <a:ext uri="{FF2B5EF4-FFF2-40B4-BE49-F238E27FC236}">
                  <a16:creationId xmlns:a16="http://schemas.microsoft.com/office/drawing/2014/main" id="{AD3D1764-F169-449A-A3E4-10B14B140918}"/>
                </a:ext>
              </a:extLst>
            </p:cNvPr>
            <p:cNvSpPr/>
            <p:nvPr/>
          </p:nvSpPr>
          <p:spPr bwMode="auto">
            <a:xfrm>
              <a:off x="3726517" y="5209394"/>
              <a:ext cx="1681435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9" name="TextBox 38">
              <a:hlinkClick r:id="rId3" action="ppaction://hlinksldjump"/>
              <a:extLst>
                <a:ext uri="{FF2B5EF4-FFF2-40B4-BE49-F238E27FC236}">
                  <a16:creationId xmlns:a16="http://schemas.microsoft.com/office/drawing/2014/main" id="{D7246B0C-D4E3-4253-A971-37965C78263A}"/>
                </a:ext>
              </a:extLst>
            </p:cNvPr>
            <p:cNvSpPr txBox="1"/>
            <p:nvPr/>
          </p:nvSpPr>
          <p:spPr>
            <a:xfrm>
              <a:off x="3726517" y="5346800"/>
              <a:ext cx="16814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sp>
        <p:nvSpPr>
          <p:cNvPr id="37" name="the South Pole">
            <a:extLst>
              <a:ext uri="{FF2B5EF4-FFF2-40B4-BE49-F238E27FC236}">
                <a16:creationId xmlns:a16="http://schemas.microsoft.com/office/drawing/2014/main" id="{62FADFA1-8591-4A8C-A155-5D3284CE0BAE}"/>
              </a:ext>
            </a:extLst>
          </p:cNvPr>
          <p:cNvSpPr txBox="1"/>
          <p:nvPr/>
        </p:nvSpPr>
        <p:spPr>
          <a:xfrm>
            <a:off x="4755191" y="3520576"/>
            <a:ext cx="2587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South Pole!</a:t>
            </a:r>
          </a:p>
        </p:txBody>
      </p:sp>
      <p:grpSp>
        <p:nvGrpSpPr>
          <p:cNvPr id="53" name="Penguins live in...">
            <a:extLst>
              <a:ext uri="{FF2B5EF4-FFF2-40B4-BE49-F238E27FC236}">
                <a16:creationId xmlns:a16="http://schemas.microsoft.com/office/drawing/2014/main" id="{6D38ECB5-D1E5-431E-9565-4FC1D7C042AC}"/>
              </a:ext>
            </a:extLst>
          </p:cNvPr>
          <p:cNvGrpSpPr/>
          <p:nvPr/>
        </p:nvGrpSpPr>
        <p:grpSpPr>
          <a:xfrm>
            <a:off x="1722621" y="3456296"/>
            <a:ext cx="5619877" cy="641527"/>
            <a:chOff x="1714945" y="3456296"/>
            <a:chExt cx="5619877" cy="641527"/>
          </a:xfrm>
        </p:grpSpPr>
        <p:sp>
          <p:nvSpPr>
            <p:cNvPr id="30" name="Penguins live in...">
              <a:extLst>
                <a:ext uri="{FF2B5EF4-FFF2-40B4-BE49-F238E27FC236}">
                  <a16:creationId xmlns:a16="http://schemas.microsoft.com/office/drawing/2014/main" id="{47D0B0C7-729A-405E-977D-D8B539889883}"/>
                </a:ext>
              </a:extLst>
            </p:cNvPr>
            <p:cNvSpPr txBox="1"/>
            <p:nvPr/>
          </p:nvSpPr>
          <p:spPr>
            <a:xfrm>
              <a:off x="1714945" y="3520576"/>
              <a:ext cx="29722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Penguins live in…</a:t>
              </a: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83AE8A77-400D-44CE-999B-9ECC22F12BAE}"/>
                </a:ext>
              </a:extLst>
            </p:cNvPr>
            <p:cNvSpPr/>
            <p:nvPr/>
          </p:nvSpPr>
          <p:spPr>
            <a:xfrm>
              <a:off x="4747515" y="3456296"/>
              <a:ext cx="2587307" cy="641527"/>
            </a:xfrm>
            <a:prstGeom prst="roundRect">
              <a:avLst/>
            </a:prstGeom>
            <a:noFill/>
            <a:ln w="28575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5" name="Rectangle 54">
            <a:hlinkClick r:id="rId4" action="ppaction://hlinksldjump"/>
            <a:extLst>
              <a:ext uri="{FF2B5EF4-FFF2-40B4-BE49-F238E27FC236}">
                <a16:creationId xmlns:a16="http://schemas.microsoft.com/office/drawing/2014/main" id="{174703E3-B726-48A6-BACD-A0E2AB1A97A1}"/>
              </a:ext>
            </a:extLst>
          </p:cNvPr>
          <p:cNvSpPr/>
          <p:nvPr/>
        </p:nvSpPr>
        <p:spPr>
          <a:xfrm>
            <a:off x="333829" y="4576162"/>
            <a:ext cx="421514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Rectangle 55">
            <a:hlinkClick r:id="rId4" action="ppaction://hlinksldjump"/>
            <a:extLst>
              <a:ext uri="{FF2B5EF4-FFF2-40B4-BE49-F238E27FC236}">
                <a16:creationId xmlns:a16="http://schemas.microsoft.com/office/drawing/2014/main" id="{747BD706-B467-4D04-90CE-A207C2A18948}"/>
              </a:ext>
            </a:extLst>
          </p:cNvPr>
          <p:cNvSpPr/>
          <p:nvPr/>
        </p:nvSpPr>
        <p:spPr>
          <a:xfrm>
            <a:off x="333829" y="5635706"/>
            <a:ext cx="421514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>
            <a:hlinkClick r:id="rId4" action="ppaction://hlinksldjump"/>
            <a:extLst>
              <a:ext uri="{FF2B5EF4-FFF2-40B4-BE49-F238E27FC236}">
                <a16:creationId xmlns:a16="http://schemas.microsoft.com/office/drawing/2014/main" id="{80E95FCD-E71A-4EE3-85E2-DD29663E1EB8}"/>
              </a:ext>
            </a:extLst>
          </p:cNvPr>
          <p:cNvSpPr/>
          <p:nvPr/>
        </p:nvSpPr>
        <p:spPr>
          <a:xfrm>
            <a:off x="4595033" y="5651287"/>
            <a:ext cx="421514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75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58" grpId="0" animBg="1"/>
      <p:bldP spid="37" grpId="0"/>
      <p:bldP spid="55" grpId="0"/>
      <p:bldP spid="56" grpId="0"/>
      <p:bldP spid="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guins live in...">
            <a:extLst>
              <a:ext uri="{FF2B5EF4-FFF2-40B4-BE49-F238E27FC236}">
                <a16:creationId xmlns:a16="http://schemas.microsoft.com/office/drawing/2014/main" id="{84E792F6-20AC-4A6F-A282-A8FC821FC577}"/>
              </a:ext>
            </a:extLst>
          </p:cNvPr>
          <p:cNvSpPr txBox="1"/>
          <p:nvPr/>
        </p:nvSpPr>
        <p:spPr>
          <a:xfrm>
            <a:off x="539751" y="661614"/>
            <a:ext cx="806449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Oops!</a:t>
            </a:r>
          </a:p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Try again!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09C792A-9EB1-4D12-9AC7-5CD49EA3E1FE}"/>
              </a:ext>
            </a:extLst>
          </p:cNvPr>
          <p:cNvGrpSpPr/>
          <p:nvPr/>
        </p:nvGrpSpPr>
        <p:grpSpPr>
          <a:xfrm>
            <a:off x="3653281" y="4946405"/>
            <a:ext cx="1837438" cy="798032"/>
            <a:chOff x="3653281" y="5207662"/>
            <a:chExt cx="1837438" cy="798032"/>
          </a:xfrm>
        </p:grpSpPr>
        <p:sp>
          <p:nvSpPr>
            <p:cNvPr id="5" name="Rounded Rectangle 3">
              <a:extLst>
                <a:ext uri="{FF2B5EF4-FFF2-40B4-BE49-F238E27FC236}">
                  <a16:creationId xmlns:a16="http://schemas.microsoft.com/office/drawing/2014/main" id="{3045ACC9-C843-4F87-A132-850EB995BA79}"/>
                </a:ext>
              </a:extLst>
            </p:cNvPr>
            <p:cNvSpPr/>
            <p:nvPr/>
          </p:nvSpPr>
          <p:spPr bwMode="auto">
            <a:xfrm>
              <a:off x="3653281" y="5207662"/>
              <a:ext cx="1837438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09EFD66-E84D-4B69-96C3-E38F676208D5}"/>
                </a:ext>
              </a:extLst>
            </p:cNvPr>
            <p:cNvSpPr txBox="1"/>
            <p:nvPr/>
          </p:nvSpPr>
          <p:spPr>
            <a:xfrm>
              <a:off x="3653281" y="5374096"/>
              <a:ext cx="18374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Go Back</a:t>
              </a:r>
            </a:p>
          </p:txBody>
        </p:sp>
      </p:grpSp>
      <p:sp>
        <p:nvSpPr>
          <p:cNvPr id="9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82AE7422-B274-4806-AC57-634F34FDF31D}"/>
              </a:ext>
            </a:extLst>
          </p:cNvPr>
          <p:cNvSpPr/>
          <p:nvPr/>
        </p:nvSpPr>
        <p:spPr>
          <a:xfrm>
            <a:off x="3483429" y="4833257"/>
            <a:ext cx="2162628" cy="1059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550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Background Box">
            <a:extLst>
              <a:ext uri="{FF2B5EF4-FFF2-40B4-BE49-F238E27FC236}">
                <a16:creationId xmlns:a16="http://schemas.microsoft.com/office/drawing/2014/main" id="{00373BA4-ED0D-4A00-86A9-715E3F15C87B}"/>
              </a:ext>
            </a:extLst>
          </p:cNvPr>
          <p:cNvGrpSpPr/>
          <p:nvPr/>
        </p:nvGrpSpPr>
        <p:grpSpPr>
          <a:xfrm>
            <a:off x="457198" y="277091"/>
            <a:ext cx="8464552" cy="4067705"/>
            <a:chOff x="457198" y="277091"/>
            <a:chExt cx="8464552" cy="4067705"/>
          </a:xfrm>
        </p:grpSpPr>
        <p:sp>
          <p:nvSpPr>
            <p:cNvPr id="3" name="Rounded Rectangle 3">
              <a:extLst>
                <a:ext uri="{FF2B5EF4-FFF2-40B4-BE49-F238E27FC236}">
                  <a16:creationId xmlns:a16="http://schemas.microsoft.com/office/drawing/2014/main" id="{F5495247-2204-4A7F-8575-646BA2EA98B4}"/>
                </a:ext>
              </a:extLst>
            </p:cNvPr>
            <p:cNvSpPr/>
            <p:nvPr/>
          </p:nvSpPr>
          <p:spPr bwMode="auto">
            <a:xfrm>
              <a:off x="457198" y="438152"/>
              <a:ext cx="8220075" cy="3906644"/>
            </a:xfrm>
            <a:prstGeom prst="roundRect">
              <a:avLst>
                <a:gd name="adj" fmla="val 2649"/>
              </a:avLst>
            </a:prstGeom>
            <a:solidFill>
              <a:schemeClr val="bg1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34070E2-D13E-4AF6-A536-FB373D881E05}"/>
                </a:ext>
              </a:extLst>
            </p:cNvPr>
            <p:cNvSpPr/>
            <p:nvPr/>
          </p:nvSpPr>
          <p:spPr>
            <a:xfrm>
              <a:off x="7854950" y="277091"/>
              <a:ext cx="1066800" cy="1066800"/>
            </a:xfrm>
            <a:prstGeom prst="ellipse">
              <a:avLst/>
            </a:prstGeom>
            <a:solidFill>
              <a:srgbClr val="726BB1"/>
            </a:solidFill>
            <a:ln w="57150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D66C16E-ACC9-4E7B-839E-582236D66F90}"/>
                </a:ext>
              </a:extLst>
            </p:cNvPr>
            <p:cNvSpPr txBox="1"/>
            <p:nvPr/>
          </p:nvSpPr>
          <p:spPr>
            <a:xfrm>
              <a:off x="7854950" y="379604"/>
              <a:ext cx="1066800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4BC3CD3A-94FC-4C37-B6E3-F048D28F60D0}"/>
              </a:ext>
            </a:extLst>
          </p:cNvPr>
          <p:cNvSpPr/>
          <p:nvPr/>
        </p:nvSpPr>
        <p:spPr>
          <a:xfrm>
            <a:off x="3401432" y="790306"/>
            <a:ext cx="2387202" cy="2387202"/>
          </a:xfrm>
          <a:prstGeom prst="ellipse">
            <a:avLst/>
          </a:prstGeom>
          <a:solidFill>
            <a:srgbClr val="ABA6CF"/>
          </a:solidFill>
          <a:ln w="57150">
            <a:solidFill>
              <a:srgbClr val="726B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600" dirty="0"/>
          </a:p>
        </p:txBody>
      </p:sp>
      <p:pic>
        <p:nvPicPr>
          <p:cNvPr id="27" name="Penguin">
            <a:extLst>
              <a:ext uri="{FF2B5EF4-FFF2-40B4-BE49-F238E27FC236}">
                <a16:creationId xmlns:a16="http://schemas.microsoft.com/office/drawing/2014/main" id="{32CEC4FF-F202-45E0-A724-204B026318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52026" y="808717"/>
            <a:ext cx="2394828" cy="2243873"/>
          </a:xfrm>
          <a:prstGeom prst="rect">
            <a:avLst/>
          </a:prstGeom>
        </p:spPr>
      </p:pic>
      <p:grpSp>
        <p:nvGrpSpPr>
          <p:cNvPr id="45" name="Box D">
            <a:extLst>
              <a:ext uri="{FF2B5EF4-FFF2-40B4-BE49-F238E27FC236}">
                <a16:creationId xmlns:a16="http://schemas.microsoft.com/office/drawing/2014/main" id="{84511788-3AD2-47F1-A0B6-64EEFB6DFC21}"/>
              </a:ext>
            </a:extLst>
          </p:cNvPr>
          <p:cNvGrpSpPr/>
          <p:nvPr/>
        </p:nvGrpSpPr>
        <p:grpSpPr>
          <a:xfrm>
            <a:off x="4673303" y="5651287"/>
            <a:ext cx="4013502" cy="861774"/>
            <a:chOff x="4673303" y="5651287"/>
            <a:chExt cx="4013502" cy="861774"/>
          </a:xfrm>
        </p:grpSpPr>
        <p:sp>
          <p:nvSpPr>
            <p:cNvPr id="20" name="Rounded Rectangle 3">
              <a:extLst>
                <a:ext uri="{FF2B5EF4-FFF2-40B4-BE49-F238E27FC236}">
                  <a16:creationId xmlns:a16="http://schemas.microsoft.com/office/drawing/2014/main" id="{9E439489-8CBF-40F2-8F2A-207A05E4030D}"/>
                </a:ext>
              </a:extLst>
            </p:cNvPr>
            <p:cNvSpPr/>
            <p:nvPr/>
          </p:nvSpPr>
          <p:spPr bwMode="auto">
            <a:xfrm>
              <a:off x="4687160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4" name="Rounded Rectangle 3">
              <a:extLst>
                <a:ext uri="{FF2B5EF4-FFF2-40B4-BE49-F238E27FC236}">
                  <a16:creationId xmlns:a16="http://schemas.microsoft.com/office/drawing/2014/main" id="{2209FE76-9FB7-4DED-9E07-38F8C8A4E74D}"/>
                </a:ext>
              </a:extLst>
            </p:cNvPr>
            <p:cNvSpPr/>
            <p:nvPr/>
          </p:nvSpPr>
          <p:spPr bwMode="auto">
            <a:xfrm>
              <a:off x="4687161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BF5A947-4B8C-4CEF-BB99-DB62FD8746E4}"/>
                </a:ext>
              </a:extLst>
            </p:cNvPr>
            <p:cNvSpPr txBox="1"/>
            <p:nvPr/>
          </p:nvSpPr>
          <p:spPr>
            <a:xfrm>
              <a:off x="4673303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d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56E91BE-379D-4786-B103-1B1C3BAE09B9}"/>
                </a:ext>
              </a:extLst>
            </p:cNvPr>
            <p:cNvSpPr txBox="1"/>
            <p:nvPr/>
          </p:nvSpPr>
          <p:spPr>
            <a:xfrm>
              <a:off x="5574563" y="58716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Egypt</a:t>
              </a:r>
            </a:p>
          </p:txBody>
        </p:sp>
      </p:grpSp>
      <p:grpSp>
        <p:nvGrpSpPr>
          <p:cNvPr id="44" name="Box C">
            <a:extLst>
              <a:ext uri="{FF2B5EF4-FFF2-40B4-BE49-F238E27FC236}">
                <a16:creationId xmlns:a16="http://schemas.microsoft.com/office/drawing/2014/main" id="{507D222E-0511-4B49-BD18-00BEB8F97FE9}"/>
              </a:ext>
            </a:extLst>
          </p:cNvPr>
          <p:cNvGrpSpPr/>
          <p:nvPr/>
        </p:nvGrpSpPr>
        <p:grpSpPr>
          <a:xfrm>
            <a:off x="452872" y="5651287"/>
            <a:ext cx="3994434" cy="861774"/>
            <a:chOff x="452872" y="5651287"/>
            <a:chExt cx="3994434" cy="861774"/>
          </a:xfrm>
        </p:grpSpPr>
        <p:sp>
          <p:nvSpPr>
            <p:cNvPr id="21" name="Rounded Rectangle 3">
              <a:extLst>
                <a:ext uri="{FF2B5EF4-FFF2-40B4-BE49-F238E27FC236}">
                  <a16:creationId xmlns:a16="http://schemas.microsoft.com/office/drawing/2014/main" id="{5AF0412D-B919-49EA-95D2-DDD5D4D04395}"/>
                </a:ext>
              </a:extLst>
            </p:cNvPr>
            <p:cNvSpPr/>
            <p:nvPr/>
          </p:nvSpPr>
          <p:spPr bwMode="auto">
            <a:xfrm>
              <a:off x="457195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7" name="Rounded Rectangle 3">
              <a:extLst>
                <a:ext uri="{FF2B5EF4-FFF2-40B4-BE49-F238E27FC236}">
                  <a16:creationId xmlns:a16="http://schemas.microsoft.com/office/drawing/2014/main" id="{225C0CED-6716-4DF4-967A-65F119C0A114}"/>
                </a:ext>
              </a:extLst>
            </p:cNvPr>
            <p:cNvSpPr/>
            <p:nvPr/>
          </p:nvSpPr>
          <p:spPr bwMode="auto">
            <a:xfrm>
              <a:off x="457197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0D5817D-6F49-41FA-96EF-1F55FF425DD7}"/>
                </a:ext>
              </a:extLst>
            </p:cNvPr>
            <p:cNvSpPr txBox="1"/>
            <p:nvPr/>
          </p:nvSpPr>
          <p:spPr>
            <a:xfrm>
              <a:off x="452872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F097EC7-2247-4C36-A930-5849BF1F4635}"/>
                </a:ext>
              </a:extLst>
            </p:cNvPr>
            <p:cNvSpPr txBox="1"/>
            <p:nvPr/>
          </p:nvSpPr>
          <p:spPr>
            <a:xfrm>
              <a:off x="1335064" y="5717217"/>
              <a:ext cx="311224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the North and</a:t>
              </a:r>
              <a:br>
                <a:rPr lang="en-GB" sz="2100" dirty="0"/>
              </a:br>
              <a:r>
                <a:rPr lang="en-GB" sz="2100" dirty="0"/>
                <a:t>South Pole</a:t>
              </a:r>
            </a:p>
          </p:txBody>
        </p:sp>
      </p:grpSp>
      <p:grpSp>
        <p:nvGrpSpPr>
          <p:cNvPr id="43" name="Box B">
            <a:extLst>
              <a:ext uri="{FF2B5EF4-FFF2-40B4-BE49-F238E27FC236}">
                <a16:creationId xmlns:a16="http://schemas.microsoft.com/office/drawing/2014/main" id="{B163A879-FCC2-49C5-A8BF-97BE1E0346F0}"/>
              </a:ext>
            </a:extLst>
          </p:cNvPr>
          <p:cNvGrpSpPr/>
          <p:nvPr/>
        </p:nvGrpSpPr>
        <p:grpSpPr>
          <a:xfrm>
            <a:off x="4673303" y="4576162"/>
            <a:ext cx="4013502" cy="861774"/>
            <a:chOff x="4673303" y="4576162"/>
            <a:chExt cx="4013502" cy="861774"/>
          </a:xfrm>
        </p:grpSpPr>
        <p:sp>
          <p:nvSpPr>
            <p:cNvPr id="16" name="Rounded Rectangle 3">
              <a:extLst>
                <a:ext uri="{FF2B5EF4-FFF2-40B4-BE49-F238E27FC236}">
                  <a16:creationId xmlns:a16="http://schemas.microsoft.com/office/drawing/2014/main" id="{BC4705E0-7DBC-4674-9797-C4FD2EAE8E18}"/>
                </a:ext>
              </a:extLst>
            </p:cNvPr>
            <p:cNvSpPr/>
            <p:nvPr/>
          </p:nvSpPr>
          <p:spPr bwMode="auto">
            <a:xfrm>
              <a:off x="4687160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7" name="Rounded Rectangle 3">
              <a:extLst>
                <a:ext uri="{FF2B5EF4-FFF2-40B4-BE49-F238E27FC236}">
                  <a16:creationId xmlns:a16="http://schemas.microsoft.com/office/drawing/2014/main" id="{8B41970D-2681-467D-8D9B-6052837F9EE1}"/>
                </a:ext>
              </a:extLst>
            </p:cNvPr>
            <p:cNvSpPr/>
            <p:nvPr/>
          </p:nvSpPr>
          <p:spPr bwMode="auto">
            <a:xfrm>
              <a:off x="4687159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1C500E7-267A-4E17-9481-173CB56B042E}"/>
                </a:ext>
              </a:extLst>
            </p:cNvPr>
            <p:cNvSpPr txBox="1"/>
            <p:nvPr/>
          </p:nvSpPr>
          <p:spPr>
            <a:xfrm>
              <a:off x="4673303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8CB9D7A-5CFA-4E48-B8F4-9AB14695CB34}"/>
                </a:ext>
              </a:extLst>
            </p:cNvPr>
            <p:cNvSpPr txBox="1"/>
            <p:nvPr/>
          </p:nvSpPr>
          <p:spPr>
            <a:xfrm>
              <a:off x="5574563" y="48048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the South Pole</a:t>
              </a:r>
            </a:p>
          </p:txBody>
        </p:sp>
      </p:grpSp>
      <p:grpSp>
        <p:nvGrpSpPr>
          <p:cNvPr id="42" name="Box A">
            <a:extLst>
              <a:ext uri="{FF2B5EF4-FFF2-40B4-BE49-F238E27FC236}">
                <a16:creationId xmlns:a16="http://schemas.microsoft.com/office/drawing/2014/main" id="{12784A2E-154A-4E1C-91EF-DB70E8432F29}"/>
              </a:ext>
            </a:extLst>
          </p:cNvPr>
          <p:cNvGrpSpPr/>
          <p:nvPr/>
        </p:nvGrpSpPr>
        <p:grpSpPr>
          <a:xfrm>
            <a:off x="452872" y="4576162"/>
            <a:ext cx="3994434" cy="861774"/>
            <a:chOff x="452872" y="4576162"/>
            <a:chExt cx="3994434" cy="861774"/>
          </a:xfrm>
        </p:grpSpPr>
        <p:sp>
          <p:nvSpPr>
            <p:cNvPr id="22" name="Rounded Rectangle 3">
              <a:extLst>
                <a:ext uri="{FF2B5EF4-FFF2-40B4-BE49-F238E27FC236}">
                  <a16:creationId xmlns:a16="http://schemas.microsoft.com/office/drawing/2014/main" id="{0073B45C-A497-444A-929E-C212A7A9D2EB}"/>
                </a:ext>
              </a:extLst>
            </p:cNvPr>
            <p:cNvSpPr/>
            <p:nvPr/>
          </p:nvSpPr>
          <p:spPr bwMode="auto">
            <a:xfrm>
              <a:off x="457195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0" name="Rounded Rectangle 3">
              <a:extLst>
                <a:ext uri="{FF2B5EF4-FFF2-40B4-BE49-F238E27FC236}">
                  <a16:creationId xmlns:a16="http://schemas.microsoft.com/office/drawing/2014/main" id="{AF83563A-70F3-444F-9A1D-B36F8DF5C94D}"/>
                </a:ext>
              </a:extLst>
            </p:cNvPr>
            <p:cNvSpPr/>
            <p:nvPr/>
          </p:nvSpPr>
          <p:spPr bwMode="auto">
            <a:xfrm>
              <a:off x="457195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212345B-FB7E-489F-9C68-B5EA65C5E062}"/>
                </a:ext>
              </a:extLst>
            </p:cNvPr>
            <p:cNvSpPr txBox="1"/>
            <p:nvPr/>
          </p:nvSpPr>
          <p:spPr>
            <a:xfrm>
              <a:off x="452872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a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9E5FB0C-454C-44D7-9691-C594F029C2D5}"/>
                </a:ext>
              </a:extLst>
            </p:cNvPr>
            <p:cNvSpPr txBox="1"/>
            <p:nvPr/>
          </p:nvSpPr>
          <p:spPr>
            <a:xfrm>
              <a:off x="1335064" y="48048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the North Pole</a:t>
              </a:r>
            </a:p>
          </p:txBody>
        </p:sp>
      </p:grpSp>
      <p:grpSp>
        <p:nvGrpSpPr>
          <p:cNvPr id="46" name="Next">
            <a:extLst>
              <a:ext uri="{FF2B5EF4-FFF2-40B4-BE49-F238E27FC236}">
                <a16:creationId xmlns:a16="http://schemas.microsoft.com/office/drawing/2014/main" id="{DAE97CC7-331F-4AE1-826B-A017FFD5FDF2}"/>
              </a:ext>
            </a:extLst>
          </p:cNvPr>
          <p:cNvGrpSpPr/>
          <p:nvPr/>
        </p:nvGrpSpPr>
        <p:grpSpPr>
          <a:xfrm>
            <a:off x="3726517" y="5236690"/>
            <a:ext cx="1681435" cy="798032"/>
            <a:chOff x="3726517" y="5209394"/>
            <a:chExt cx="1681435" cy="798032"/>
          </a:xfrm>
        </p:grpSpPr>
        <p:sp>
          <p:nvSpPr>
            <p:cNvPr id="38" name="Rounded Rectangle 3">
              <a:hlinkClick r:id="rId3" action="ppaction://hlinksldjump"/>
              <a:extLst>
                <a:ext uri="{FF2B5EF4-FFF2-40B4-BE49-F238E27FC236}">
                  <a16:creationId xmlns:a16="http://schemas.microsoft.com/office/drawing/2014/main" id="{AD3D1764-F169-449A-A3E4-10B14B140918}"/>
                </a:ext>
              </a:extLst>
            </p:cNvPr>
            <p:cNvSpPr/>
            <p:nvPr/>
          </p:nvSpPr>
          <p:spPr bwMode="auto">
            <a:xfrm>
              <a:off x="3726517" y="5209394"/>
              <a:ext cx="1681435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9" name="TextBox 38">
              <a:hlinkClick r:id="rId3" action="ppaction://hlinksldjump"/>
              <a:extLst>
                <a:ext uri="{FF2B5EF4-FFF2-40B4-BE49-F238E27FC236}">
                  <a16:creationId xmlns:a16="http://schemas.microsoft.com/office/drawing/2014/main" id="{D7246B0C-D4E3-4253-A971-37965C78263A}"/>
                </a:ext>
              </a:extLst>
            </p:cNvPr>
            <p:cNvSpPr txBox="1"/>
            <p:nvPr/>
          </p:nvSpPr>
          <p:spPr>
            <a:xfrm>
              <a:off x="3726517" y="5346800"/>
              <a:ext cx="16814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sp>
        <p:nvSpPr>
          <p:cNvPr id="37" name="the South Pole">
            <a:extLst>
              <a:ext uri="{FF2B5EF4-FFF2-40B4-BE49-F238E27FC236}">
                <a16:creationId xmlns:a16="http://schemas.microsoft.com/office/drawing/2014/main" id="{62FADFA1-8591-4A8C-A155-5D3284CE0BAE}"/>
              </a:ext>
            </a:extLst>
          </p:cNvPr>
          <p:cNvSpPr txBox="1"/>
          <p:nvPr/>
        </p:nvSpPr>
        <p:spPr>
          <a:xfrm>
            <a:off x="5001670" y="3520576"/>
            <a:ext cx="2587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North Pole!</a:t>
            </a:r>
          </a:p>
        </p:txBody>
      </p:sp>
      <p:grpSp>
        <p:nvGrpSpPr>
          <p:cNvPr id="53" name="Penguins live in...">
            <a:extLst>
              <a:ext uri="{FF2B5EF4-FFF2-40B4-BE49-F238E27FC236}">
                <a16:creationId xmlns:a16="http://schemas.microsoft.com/office/drawing/2014/main" id="{6D38ECB5-D1E5-431E-9565-4FC1D7C042AC}"/>
              </a:ext>
            </a:extLst>
          </p:cNvPr>
          <p:cNvGrpSpPr/>
          <p:nvPr/>
        </p:nvGrpSpPr>
        <p:grpSpPr>
          <a:xfrm>
            <a:off x="1422400" y="3456296"/>
            <a:ext cx="6166579" cy="641527"/>
            <a:chOff x="1668862" y="3456296"/>
            <a:chExt cx="5261305" cy="641527"/>
          </a:xfrm>
        </p:grpSpPr>
        <p:sp>
          <p:nvSpPr>
            <p:cNvPr id="30" name="Penguins live in...">
              <a:extLst>
                <a:ext uri="{FF2B5EF4-FFF2-40B4-BE49-F238E27FC236}">
                  <a16:creationId xmlns:a16="http://schemas.microsoft.com/office/drawing/2014/main" id="{47D0B0C7-729A-405E-977D-D8B539889883}"/>
                </a:ext>
              </a:extLst>
            </p:cNvPr>
            <p:cNvSpPr txBox="1"/>
            <p:nvPr/>
          </p:nvSpPr>
          <p:spPr>
            <a:xfrm>
              <a:off x="1668862" y="3520576"/>
              <a:ext cx="30182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Snowy Owls live in…</a:t>
              </a: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83AE8A77-400D-44CE-999B-9ECC22F12BAE}"/>
                </a:ext>
              </a:extLst>
            </p:cNvPr>
            <p:cNvSpPr/>
            <p:nvPr/>
          </p:nvSpPr>
          <p:spPr>
            <a:xfrm>
              <a:off x="4722684" y="3456296"/>
              <a:ext cx="2207483" cy="641527"/>
            </a:xfrm>
            <a:prstGeom prst="roundRect">
              <a:avLst/>
            </a:prstGeom>
            <a:noFill/>
            <a:ln w="28575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0" name="Rectangle 39">
            <a:hlinkClick r:id="rId4" action="ppaction://hlinksldjump"/>
            <a:extLst>
              <a:ext uri="{FF2B5EF4-FFF2-40B4-BE49-F238E27FC236}">
                <a16:creationId xmlns:a16="http://schemas.microsoft.com/office/drawing/2014/main" id="{7633392E-CCD0-4C3B-8AEC-FE0266260896}"/>
              </a:ext>
            </a:extLst>
          </p:cNvPr>
          <p:cNvSpPr/>
          <p:nvPr/>
        </p:nvSpPr>
        <p:spPr>
          <a:xfrm>
            <a:off x="333829" y="5620196"/>
            <a:ext cx="421514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hlinkClick r:id="rId4" action="ppaction://hlinksldjump"/>
            <a:extLst>
              <a:ext uri="{FF2B5EF4-FFF2-40B4-BE49-F238E27FC236}">
                <a16:creationId xmlns:a16="http://schemas.microsoft.com/office/drawing/2014/main" id="{E38AA661-9A7C-49D2-B84C-057E0C6DCEF8}"/>
              </a:ext>
            </a:extLst>
          </p:cNvPr>
          <p:cNvSpPr/>
          <p:nvPr/>
        </p:nvSpPr>
        <p:spPr>
          <a:xfrm>
            <a:off x="4624383" y="5634228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 47">
            <a:hlinkClick r:id="rId4" action="ppaction://hlinksldjump"/>
            <a:extLst>
              <a:ext uri="{FF2B5EF4-FFF2-40B4-BE49-F238E27FC236}">
                <a16:creationId xmlns:a16="http://schemas.microsoft.com/office/drawing/2014/main" id="{44EEB76A-F220-4413-9503-2B0E82B0FB1A}"/>
              </a:ext>
            </a:extLst>
          </p:cNvPr>
          <p:cNvSpPr/>
          <p:nvPr/>
        </p:nvSpPr>
        <p:spPr>
          <a:xfrm>
            <a:off x="4688801" y="4562609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4278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9" grpId="0" animBg="1"/>
      <p:bldP spid="37" grpId="0"/>
      <p:bldP spid="40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guins live in...">
            <a:extLst>
              <a:ext uri="{FF2B5EF4-FFF2-40B4-BE49-F238E27FC236}">
                <a16:creationId xmlns:a16="http://schemas.microsoft.com/office/drawing/2014/main" id="{84E792F6-20AC-4A6F-A282-A8FC821FC577}"/>
              </a:ext>
            </a:extLst>
          </p:cNvPr>
          <p:cNvSpPr txBox="1"/>
          <p:nvPr/>
        </p:nvSpPr>
        <p:spPr>
          <a:xfrm>
            <a:off x="539751" y="661614"/>
            <a:ext cx="806449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Oops!</a:t>
            </a:r>
          </a:p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Try again!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09C792A-9EB1-4D12-9AC7-5CD49EA3E1FE}"/>
              </a:ext>
            </a:extLst>
          </p:cNvPr>
          <p:cNvGrpSpPr/>
          <p:nvPr/>
        </p:nvGrpSpPr>
        <p:grpSpPr>
          <a:xfrm>
            <a:off x="3653281" y="4946405"/>
            <a:ext cx="1837438" cy="798032"/>
            <a:chOff x="3653281" y="5207662"/>
            <a:chExt cx="1837438" cy="798032"/>
          </a:xfrm>
        </p:grpSpPr>
        <p:sp>
          <p:nvSpPr>
            <p:cNvPr id="5" name="Rounded Rectangle 3">
              <a:extLst>
                <a:ext uri="{FF2B5EF4-FFF2-40B4-BE49-F238E27FC236}">
                  <a16:creationId xmlns:a16="http://schemas.microsoft.com/office/drawing/2014/main" id="{3045ACC9-C843-4F87-A132-850EB995BA79}"/>
                </a:ext>
              </a:extLst>
            </p:cNvPr>
            <p:cNvSpPr/>
            <p:nvPr/>
          </p:nvSpPr>
          <p:spPr bwMode="auto">
            <a:xfrm>
              <a:off x="3653281" y="5207662"/>
              <a:ext cx="1837438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09EFD66-E84D-4B69-96C3-E38F676208D5}"/>
                </a:ext>
              </a:extLst>
            </p:cNvPr>
            <p:cNvSpPr txBox="1"/>
            <p:nvPr/>
          </p:nvSpPr>
          <p:spPr>
            <a:xfrm>
              <a:off x="3653281" y="5374096"/>
              <a:ext cx="18374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Go Back</a:t>
              </a:r>
            </a:p>
          </p:txBody>
        </p:sp>
      </p:grpSp>
      <p:sp>
        <p:nvSpPr>
          <p:cNvPr id="9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82AE7422-B274-4806-AC57-634F34FDF31D}"/>
              </a:ext>
            </a:extLst>
          </p:cNvPr>
          <p:cNvSpPr/>
          <p:nvPr/>
        </p:nvSpPr>
        <p:spPr>
          <a:xfrm>
            <a:off x="3483429" y="4833257"/>
            <a:ext cx="2162628" cy="1059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160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Background Box">
            <a:extLst>
              <a:ext uri="{FF2B5EF4-FFF2-40B4-BE49-F238E27FC236}">
                <a16:creationId xmlns:a16="http://schemas.microsoft.com/office/drawing/2014/main" id="{00373BA4-ED0D-4A00-86A9-715E3F15C87B}"/>
              </a:ext>
            </a:extLst>
          </p:cNvPr>
          <p:cNvGrpSpPr/>
          <p:nvPr/>
        </p:nvGrpSpPr>
        <p:grpSpPr>
          <a:xfrm>
            <a:off x="457198" y="277091"/>
            <a:ext cx="8464552" cy="4067705"/>
            <a:chOff x="457198" y="277091"/>
            <a:chExt cx="8464552" cy="4067705"/>
          </a:xfrm>
        </p:grpSpPr>
        <p:sp>
          <p:nvSpPr>
            <p:cNvPr id="3" name="Rounded Rectangle 3">
              <a:extLst>
                <a:ext uri="{FF2B5EF4-FFF2-40B4-BE49-F238E27FC236}">
                  <a16:creationId xmlns:a16="http://schemas.microsoft.com/office/drawing/2014/main" id="{F5495247-2204-4A7F-8575-646BA2EA98B4}"/>
                </a:ext>
              </a:extLst>
            </p:cNvPr>
            <p:cNvSpPr/>
            <p:nvPr/>
          </p:nvSpPr>
          <p:spPr bwMode="auto">
            <a:xfrm>
              <a:off x="457198" y="438152"/>
              <a:ext cx="8220075" cy="3906644"/>
            </a:xfrm>
            <a:prstGeom prst="roundRect">
              <a:avLst>
                <a:gd name="adj" fmla="val 2649"/>
              </a:avLst>
            </a:prstGeom>
            <a:solidFill>
              <a:schemeClr val="bg1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34070E2-D13E-4AF6-A536-FB373D881E05}"/>
                </a:ext>
              </a:extLst>
            </p:cNvPr>
            <p:cNvSpPr/>
            <p:nvPr/>
          </p:nvSpPr>
          <p:spPr>
            <a:xfrm>
              <a:off x="7854950" y="277091"/>
              <a:ext cx="1066800" cy="1066800"/>
            </a:xfrm>
            <a:prstGeom prst="ellipse">
              <a:avLst/>
            </a:prstGeom>
            <a:solidFill>
              <a:srgbClr val="726BB1"/>
            </a:solidFill>
            <a:ln w="57150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D66C16E-ACC9-4E7B-839E-582236D66F90}"/>
                </a:ext>
              </a:extLst>
            </p:cNvPr>
            <p:cNvSpPr txBox="1"/>
            <p:nvPr/>
          </p:nvSpPr>
          <p:spPr>
            <a:xfrm>
              <a:off x="7854950" y="379604"/>
              <a:ext cx="1066800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4BC3CD3A-94FC-4C37-B6E3-F048D28F60D0}"/>
              </a:ext>
            </a:extLst>
          </p:cNvPr>
          <p:cNvSpPr/>
          <p:nvPr/>
        </p:nvSpPr>
        <p:spPr>
          <a:xfrm>
            <a:off x="3464577" y="790306"/>
            <a:ext cx="2243873" cy="2243873"/>
          </a:xfrm>
          <a:prstGeom prst="ellipse">
            <a:avLst/>
          </a:prstGeom>
          <a:solidFill>
            <a:srgbClr val="ABA6CF"/>
          </a:solidFill>
          <a:ln w="57150">
            <a:solidFill>
              <a:srgbClr val="726B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600" dirty="0"/>
          </a:p>
        </p:txBody>
      </p:sp>
      <p:grpSp>
        <p:nvGrpSpPr>
          <p:cNvPr id="45" name="Box D">
            <a:extLst>
              <a:ext uri="{FF2B5EF4-FFF2-40B4-BE49-F238E27FC236}">
                <a16:creationId xmlns:a16="http://schemas.microsoft.com/office/drawing/2014/main" id="{84511788-3AD2-47F1-A0B6-64EEFB6DFC21}"/>
              </a:ext>
            </a:extLst>
          </p:cNvPr>
          <p:cNvGrpSpPr/>
          <p:nvPr/>
        </p:nvGrpSpPr>
        <p:grpSpPr>
          <a:xfrm>
            <a:off x="4673303" y="5651287"/>
            <a:ext cx="4013502" cy="861774"/>
            <a:chOff x="4673303" y="5651287"/>
            <a:chExt cx="4013502" cy="861774"/>
          </a:xfrm>
        </p:grpSpPr>
        <p:sp>
          <p:nvSpPr>
            <p:cNvPr id="20" name="Rounded Rectangle 3">
              <a:extLst>
                <a:ext uri="{FF2B5EF4-FFF2-40B4-BE49-F238E27FC236}">
                  <a16:creationId xmlns:a16="http://schemas.microsoft.com/office/drawing/2014/main" id="{9E439489-8CBF-40F2-8F2A-207A05E4030D}"/>
                </a:ext>
              </a:extLst>
            </p:cNvPr>
            <p:cNvSpPr/>
            <p:nvPr/>
          </p:nvSpPr>
          <p:spPr bwMode="auto">
            <a:xfrm>
              <a:off x="4687160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4" name="Rounded Rectangle 3">
              <a:extLst>
                <a:ext uri="{FF2B5EF4-FFF2-40B4-BE49-F238E27FC236}">
                  <a16:creationId xmlns:a16="http://schemas.microsoft.com/office/drawing/2014/main" id="{2209FE76-9FB7-4DED-9E07-38F8C8A4E74D}"/>
                </a:ext>
              </a:extLst>
            </p:cNvPr>
            <p:cNvSpPr/>
            <p:nvPr/>
          </p:nvSpPr>
          <p:spPr bwMode="auto">
            <a:xfrm>
              <a:off x="4687161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BF5A947-4B8C-4CEF-BB99-DB62FD8746E4}"/>
                </a:ext>
              </a:extLst>
            </p:cNvPr>
            <p:cNvSpPr txBox="1"/>
            <p:nvPr/>
          </p:nvSpPr>
          <p:spPr>
            <a:xfrm>
              <a:off x="4673303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d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56E91BE-379D-4786-B103-1B1C3BAE09B9}"/>
                </a:ext>
              </a:extLst>
            </p:cNvPr>
            <p:cNvSpPr txBox="1"/>
            <p:nvPr/>
          </p:nvSpPr>
          <p:spPr>
            <a:xfrm>
              <a:off x="5574563" y="5698362"/>
              <a:ext cx="311224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both of the</a:t>
              </a:r>
              <a:br>
                <a:rPr lang="en-GB" sz="2100" dirty="0"/>
              </a:br>
              <a:r>
                <a:rPr lang="en-GB" sz="2100" dirty="0"/>
                <a:t>poles at -89</a:t>
              </a:r>
              <a:r>
                <a:rPr lang="en-GB" sz="2100" baseline="30000" dirty="0"/>
                <a:t>0</a:t>
              </a:r>
              <a:r>
                <a:rPr lang="en-GB" sz="2100" dirty="0"/>
                <a:t>C</a:t>
              </a:r>
            </a:p>
          </p:txBody>
        </p:sp>
      </p:grpSp>
      <p:grpSp>
        <p:nvGrpSpPr>
          <p:cNvPr id="44" name="Box C">
            <a:extLst>
              <a:ext uri="{FF2B5EF4-FFF2-40B4-BE49-F238E27FC236}">
                <a16:creationId xmlns:a16="http://schemas.microsoft.com/office/drawing/2014/main" id="{507D222E-0511-4B49-BD18-00BEB8F97FE9}"/>
              </a:ext>
            </a:extLst>
          </p:cNvPr>
          <p:cNvGrpSpPr/>
          <p:nvPr/>
        </p:nvGrpSpPr>
        <p:grpSpPr>
          <a:xfrm>
            <a:off x="452872" y="5651287"/>
            <a:ext cx="3994434" cy="861774"/>
            <a:chOff x="452872" y="5651287"/>
            <a:chExt cx="3994434" cy="861774"/>
          </a:xfrm>
        </p:grpSpPr>
        <p:sp>
          <p:nvSpPr>
            <p:cNvPr id="21" name="Rounded Rectangle 3">
              <a:extLst>
                <a:ext uri="{FF2B5EF4-FFF2-40B4-BE49-F238E27FC236}">
                  <a16:creationId xmlns:a16="http://schemas.microsoft.com/office/drawing/2014/main" id="{5AF0412D-B919-49EA-95D2-DDD5D4D04395}"/>
                </a:ext>
              </a:extLst>
            </p:cNvPr>
            <p:cNvSpPr/>
            <p:nvPr/>
          </p:nvSpPr>
          <p:spPr bwMode="auto">
            <a:xfrm>
              <a:off x="457195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7" name="Rounded Rectangle 3">
              <a:extLst>
                <a:ext uri="{FF2B5EF4-FFF2-40B4-BE49-F238E27FC236}">
                  <a16:creationId xmlns:a16="http://schemas.microsoft.com/office/drawing/2014/main" id="{225C0CED-6716-4DF4-967A-65F119C0A114}"/>
                </a:ext>
              </a:extLst>
            </p:cNvPr>
            <p:cNvSpPr/>
            <p:nvPr/>
          </p:nvSpPr>
          <p:spPr bwMode="auto">
            <a:xfrm>
              <a:off x="457197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0D5817D-6F49-41FA-96EF-1F55FF425DD7}"/>
                </a:ext>
              </a:extLst>
            </p:cNvPr>
            <p:cNvSpPr txBox="1"/>
            <p:nvPr/>
          </p:nvSpPr>
          <p:spPr>
            <a:xfrm>
              <a:off x="452872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F097EC7-2247-4C36-A930-5849BF1F4635}"/>
                </a:ext>
              </a:extLst>
            </p:cNvPr>
            <p:cNvSpPr txBox="1"/>
            <p:nvPr/>
          </p:nvSpPr>
          <p:spPr>
            <a:xfrm>
              <a:off x="1335064" y="5717217"/>
              <a:ext cx="311224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the South</a:t>
              </a:r>
              <a:br>
                <a:rPr lang="en-GB" sz="2100" dirty="0"/>
              </a:br>
              <a:r>
                <a:rPr lang="en-GB" sz="2100" dirty="0"/>
                <a:t>Pole at -89</a:t>
              </a:r>
              <a:r>
                <a:rPr lang="en-GB" sz="2100" baseline="30000" dirty="0"/>
                <a:t>0</a:t>
              </a:r>
              <a:r>
                <a:rPr lang="en-GB" sz="2100" dirty="0"/>
                <a:t>C</a:t>
              </a:r>
            </a:p>
          </p:txBody>
        </p:sp>
      </p:grpSp>
      <p:grpSp>
        <p:nvGrpSpPr>
          <p:cNvPr id="43" name="Box B">
            <a:extLst>
              <a:ext uri="{FF2B5EF4-FFF2-40B4-BE49-F238E27FC236}">
                <a16:creationId xmlns:a16="http://schemas.microsoft.com/office/drawing/2014/main" id="{B163A879-FCC2-49C5-A8BF-97BE1E0346F0}"/>
              </a:ext>
            </a:extLst>
          </p:cNvPr>
          <p:cNvGrpSpPr/>
          <p:nvPr/>
        </p:nvGrpSpPr>
        <p:grpSpPr>
          <a:xfrm>
            <a:off x="4673303" y="4576162"/>
            <a:ext cx="4013502" cy="861774"/>
            <a:chOff x="4673303" y="4576162"/>
            <a:chExt cx="4013502" cy="861774"/>
          </a:xfrm>
        </p:grpSpPr>
        <p:sp>
          <p:nvSpPr>
            <p:cNvPr id="16" name="Rounded Rectangle 3">
              <a:extLst>
                <a:ext uri="{FF2B5EF4-FFF2-40B4-BE49-F238E27FC236}">
                  <a16:creationId xmlns:a16="http://schemas.microsoft.com/office/drawing/2014/main" id="{BC4705E0-7DBC-4674-9797-C4FD2EAE8E18}"/>
                </a:ext>
              </a:extLst>
            </p:cNvPr>
            <p:cNvSpPr/>
            <p:nvPr/>
          </p:nvSpPr>
          <p:spPr bwMode="auto">
            <a:xfrm>
              <a:off x="4687160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7" name="Rounded Rectangle 3">
              <a:extLst>
                <a:ext uri="{FF2B5EF4-FFF2-40B4-BE49-F238E27FC236}">
                  <a16:creationId xmlns:a16="http://schemas.microsoft.com/office/drawing/2014/main" id="{8B41970D-2681-467D-8D9B-6052837F9EE1}"/>
                </a:ext>
              </a:extLst>
            </p:cNvPr>
            <p:cNvSpPr/>
            <p:nvPr/>
          </p:nvSpPr>
          <p:spPr bwMode="auto">
            <a:xfrm>
              <a:off x="4687159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1C500E7-267A-4E17-9481-173CB56B042E}"/>
                </a:ext>
              </a:extLst>
            </p:cNvPr>
            <p:cNvSpPr txBox="1"/>
            <p:nvPr/>
          </p:nvSpPr>
          <p:spPr>
            <a:xfrm>
              <a:off x="4673303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8CB9D7A-5CFA-4E48-B8F4-9AB14695CB34}"/>
                </a:ext>
              </a:extLst>
            </p:cNvPr>
            <p:cNvSpPr txBox="1"/>
            <p:nvPr/>
          </p:nvSpPr>
          <p:spPr>
            <a:xfrm>
              <a:off x="5574563" y="48048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the North Pole at -89</a:t>
              </a:r>
              <a:r>
                <a:rPr lang="en-GB" sz="2100" baseline="30000" dirty="0"/>
                <a:t>0</a:t>
              </a:r>
              <a:r>
                <a:rPr lang="en-GB" sz="2100" dirty="0"/>
                <a:t>C</a:t>
              </a:r>
            </a:p>
          </p:txBody>
        </p:sp>
      </p:grpSp>
      <p:grpSp>
        <p:nvGrpSpPr>
          <p:cNvPr id="42" name="Box A">
            <a:extLst>
              <a:ext uri="{FF2B5EF4-FFF2-40B4-BE49-F238E27FC236}">
                <a16:creationId xmlns:a16="http://schemas.microsoft.com/office/drawing/2014/main" id="{12784A2E-154A-4E1C-91EF-DB70E8432F29}"/>
              </a:ext>
            </a:extLst>
          </p:cNvPr>
          <p:cNvGrpSpPr/>
          <p:nvPr/>
        </p:nvGrpSpPr>
        <p:grpSpPr>
          <a:xfrm>
            <a:off x="452872" y="4576162"/>
            <a:ext cx="3994434" cy="861774"/>
            <a:chOff x="452872" y="4576162"/>
            <a:chExt cx="3994434" cy="861774"/>
          </a:xfrm>
        </p:grpSpPr>
        <p:sp>
          <p:nvSpPr>
            <p:cNvPr id="22" name="Rounded Rectangle 3">
              <a:extLst>
                <a:ext uri="{FF2B5EF4-FFF2-40B4-BE49-F238E27FC236}">
                  <a16:creationId xmlns:a16="http://schemas.microsoft.com/office/drawing/2014/main" id="{0073B45C-A497-444A-929E-C212A7A9D2EB}"/>
                </a:ext>
              </a:extLst>
            </p:cNvPr>
            <p:cNvSpPr/>
            <p:nvPr/>
          </p:nvSpPr>
          <p:spPr bwMode="auto">
            <a:xfrm>
              <a:off x="457195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0" name="Rounded Rectangle 3">
              <a:extLst>
                <a:ext uri="{FF2B5EF4-FFF2-40B4-BE49-F238E27FC236}">
                  <a16:creationId xmlns:a16="http://schemas.microsoft.com/office/drawing/2014/main" id="{AF83563A-70F3-444F-9A1D-B36F8DF5C94D}"/>
                </a:ext>
              </a:extLst>
            </p:cNvPr>
            <p:cNvSpPr/>
            <p:nvPr/>
          </p:nvSpPr>
          <p:spPr bwMode="auto">
            <a:xfrm>
              <a:off x="457195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212345B-FB7E-489F-9C68-B5EA65C5E062}"/>
                </a:ext>
              </a:extLst>
            </p:cNvPr>
            <p:cNvSpPr txBox="1"/>
            <p:nvPr/>
          </p:nvSpPr>
          <p:spPr>
            <a:xfrm>
              <a:off x="452872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a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9E5FB0C-454C-44D7-9691-C594F029C2D5}"/>
                </a:ext>
              </a:extLst>
            </p:cNvPr>
            <p:cNvSpPr txBox="1"/>
            <p:nvPr/>
          </p:nvSpPr>
          <p:spPr>
            <a:xfrm>
              <a:off x="1335064" y="48048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we don’t know</a:t>
              </a:r>
            </a:p>
          </p:txBody>
        </p:sp>
      </p:grpSp>
      <p:grpSp>
        <p:nvGrpSpPr>
          <p:cNvPr id="46" name="Next">
            <a:extLst>
              <a:ext uri="{FF2B5EF4-FFF2-40B4-BE49-F238E27FC236}">
                <a16:creationId xmlns:a16="http://schemas.microsoft.com/office/drawing/2014/main" id="{DAE97CC7-331F-4AE1-826B-A017FFD5FDF2}"/>
              </a:ext>
            </a:extLst>
          </p:cNvPr>
          <p:cNvGrpSpPr/>
          <p:nvPr/>
        </p:nvGrpSpPr>
        <p:grpSpPr>
          <a:xfrm>
            <a:off x="3726517" y="5236690"/>
            <a:ext cx="1681435" cy="798032"/>
            <a:chOff x="3726517" y="5209394"/>
            <a:chExt cx="1681435" cy="798032"/>
          </a:xfrm>
        </p:grpSpPr>
        <p:sp>
          <p:nvSpPr>
            <p:cNvPr id="38" name="Rounded Rectangle 3">
              <a:extLst>
                <a:ext uri="{FF2B5EF4-FFF2-40B4-BE49-F238E27FC236}">
                  <a16:creationId xmlns:a16="http://schemas.microsoft.com/office/drawing/2014/main" id="{AD3D1764-F169-449A-A3E4-10B14B140918}"/>
                </a:ext>
              </a:extLst>
            </p:cNvPr>
            <p:cNvSpPr/>
            <p:nvPr/>
          </p:nvSpPr>
          <p:spPr bwMode="auto">
            <a:xfrm>
              <a:off x="3726517" y="5209394"/>
              <a:ext cx="1681435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9" name="TextBox 38">
              <a:hlinkClick r:id="rId2" action="ppaction://hlinksldjump"/>
              <a:extLst>
                <a:ext uri="{FF2B5EF4-FFF2-40B4-BE49-F238E27FC236}">
                  <a16:creationId xmlns:a16="http://schemas.microsoft.com/office/drawing/2014/main" id="{D7246B0C-D4E3-4253-A971-37965C78263A}"/>
                </a:ext>
              </a:extLst>
            </p:cNvPr>
            <p:cNvSpPr txBox="1"/>
            <p:nvPr/>
          </p:nvSpPr>
          <p:spPr>
            <a:xfrm>
              <a:off x="3726517" y="5346800"/>
              <a:ext cx="16814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sp>
        <p:nvSpPr>
          <p:cNvPr id="37" name="the South Pole">
            <a:extLst>
              <a:ext uri="{FF2B5EF4-FFF2-40B4-BE49-F238E27FC236}">
                <a16:creationId xmlns:a16="http://schemas.microsoft.com/office/drawing/2014/main" id="{62FADFA1-8591-4A8C-A155-5D3284CE0BAE}"/>
              </a:ext>
            </a:extLst>
          </p:cNvPr>
          <p:cNvSpPr txBox="1"/>
          <p:nvPr/>
        </p:nvSpPr>
        <p:spPr>
          <a:xfrm>
            <a:off x="5747331" y="3230063"/>
            <a:ext cx="23948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South Pole at -89</a:t>
            </a:r>
            <a:r>
              <a:rPr lang="en-GB" sz="2800" b="1" cap="small" baseline="30000" dirty="0"/>
              <a:t>0</a:t>
            </a:r>
            <a:r>
              <a:rPr lang="en-GB" sz="2800" dirty="0"/>
              <a:t>C</a:t>
            </a:r>
          </a:p>
        </p:txBody>
      </p:sp>
      <p:sp>
        <p:nvSpPr>
          <p:cNvPr id="30" name="Penguins live in...">
            <a:extLst>
              <a:ext uri="{FF2B5EF4-FFF2-40B4-BE49-F238E27FC236}">
                <a16:creationId xmlns:a16="http://schemas.microsoft.com/office/drawing/2014/main" id="{47D0B0C7-729A-405E-977D-D8B539889883}"/>
              </a:ext>
            </a:extLst>
          </p:cNvPr>
          <p:cNvSpPr txBox="1"/>
          <p:nvPr/>
        </p:nvSpPr>
        <p:spPr>
          <a:xfrm>
            <a:off x="955205" y="3230063"/>
            <a:ext cx="46361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lowest temperature ever recorded on Earth was in…</a:t>
            </a: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83AE8A77-400D-44CE-999B-9ECC22F12BAE}"/>
              </a:ext>
            </a:extLst>
          </p:cNvPr>
          <p:cNvSpPr/>
          <p:nvPr/>
        </p:nvSpPr>
        <p:spPr>
          <a:xfrm>
            <a:off x="5747331" y="3263501"/>
            <a:ext cx="2394828" cy="920669"/>
          </a:xfrm>
          <a:prstGeom prst="roundRect">
            <a:avLst/>
          </a:prstGeom>
          <a:noFill/>
          <a:ln w="28575">
            <a:solidFill>
              <a:srgbClr val="CD70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ectangle 39">
            <a:hlinkClick r:id="rId3" action="ppaction://hlinksldjump"/>
            <a:extLst>
              <a:ext uri="{FF2B5EF4-FFF2-40B4-BE49-F238E27FC236}">
                <a16:creationId xmlns:a16="http://schemas.microsoft.com/office/drawing/2014/main" id="{7633392E-CCD0-4C3B-8AEC-FE0266260896}"/>
              </a:ext>
            </a:extLst>
          </p:cNvPr>
          <p:cNvSpPr/>
          <p:nvPr/>
        </p:nvSpPr>
        <p:spPr>
          <a:xfrm>
            <a:off x="320348" y="4569217"/>
            <a:ext cx="421514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hlinkClick r:id="rId3" action="ppaction://hlinksldjump"/>
            <a:extLst>
              <a:ext uri="{FF2B5EF4-FFF2-40B4-BE49-F238E27FC236}">
                <a16:creationId xmlns:a16="http://schemas.microsoft.com/office/drawing/2014/main" id="{E38AA661-9A7C-49D2-B84C-057E0C6DCEF8}"/>
              </a:ext>
            </a:extLst>
          </p:cNvPr>
          <p:cNvSpPr/>
          <p:nvPr/>
        </p:nvSpPr>
        <p:spPr>
          <a:xfrm>
            <a:off x="4624383" y="5655662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 47">
            <a:hlinkClick r:id="rId3" action="ppaction://hlinksldjump"/>
            <a:extLst>
              <a:ext uri="{FF2B5EF4-FFF2-40B4-BE49-F238E27FC236}">
                <a16:creationId xmlns:a16="http://schemas.microsoft.com/office/drawing/2014/main" id="{44EEB76A-F220-4413-9503-2B0E82B0FB1A}"/>
              </a:ext>
            </a:extLst>
          </p:cNvPr>
          <p:cNvSpPr/>
          <p:nvPr/>
        </p:nvSpPr>
        <p:spPr>
          <a:xfrm>
            <a:off x="4614851" y="4576162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EBA325-C9E7-45E0-B203-FF89D224F4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49499">
            <a:off x="3166608" y="958140"/>
            <a:ext cx="1711255" cy="197394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B5F26B8-99A3-4912-AD68-69E6B71E64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2203">
            <a:off x="5162540" y="1159716"/>
            <a:ext cx="735396" cy="163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448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9" grpId="0" animBg="1"/>
      <p:bldP spid="37" grpId="0"/>
      <p:bldP spid="30" grpId="0"/>
      <p:bldP spid="50" grpId="0" animBg="1"/>
      <p:bldP spid="40" grpId="0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guins live in...">
            <a:extLst>
              <a:ext uri="{FF2B5EF4-FFF2-40B4-BE49-F238E27FC236}">
                <a16:creationId xmlns:a16="http://schemas.microsoft.com/office/drawing/2014/main" id="{84E792F6-20AC-4A6F-A282-A8FC821FC577}"/>
              </a:ext>
            </a:extLst>
          </p:cNvPr>
          <p:cNvSpPr txBox="1"/>
          <p:nvPr/>
        </p:nvSpPr>
        <p:spPr>
          <a:xfrm>
            <a:off x="539751" y="661614"/>
            <a:ext cx="806449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Oops!</a:t>
            </a:r>
          </a:p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Try again!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09C792A-9EB1-4D12-9AC7-5CD49EA3E1FE}"/>
              </a:ext>
            </a:extLst>
          </p:cNvPr>
          <p:cNvGrpSpPr/>
          <p:nvPr/>
        </p:nvGrpSpPr>
        <p:grpSpPr>
          <a:xfrm>
            <a:off x="3653281" y="4946405"/>
            <a:ext cx="1837438" cy="798032"/>
            <a:chOff x="3653281" y="5207662"/>
            <a:chExt cx="1837438" cy="798032"/>
          </a:xfrm>
        </p:grpSpPr>
        <p:sp>
          <p:nvSpPr>
            <p:cNvPr id="5" name="Rounded Rectangle 3">
              <a:extLst>
                <a:ext uri="{FF2B5EF4-FFF2-40B4-BE49-F238E27FC236}">
                  <a16:creationId xmlns:a16="http://schemas.microsoft.com/office/drawing/2014/main" id="{3045ACC9-C843-4F87-A132-850EB995BA79}"/>
                </a:ext>
              </a:extLst>
            </p:cNvPr>
            <p:cNvSpPr/>
            <p:nvPr/>
          </p:nvSpPr>
          <p:spPr bwMode="auto">
            <a:xfrm>
              <a:off x="3653281" y="5207662"/>
              <a:ext cx="1837438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09EFD66-E84D-4B69-96C3-E38F676208D5}"/>
                </a:ext>
              </a:extLst>
            </p:cNvPr>
            <p:cNvSpPr txBox="1"/>
            <p:nvPr/>
          </p:nvSpPr>
          <p:spPr>
            <a:xfrm>
              <a:off x="3653281" y="5374096"/>
              <a:ext cx="18374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Go Back</a:t>
              </a:r>
            </a:p>
          </p:txBody>
        </p:sp>
      </p:grpSp>
      <p:sp>
        <p:nvSpPr>
          <p:cNvPr id="9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82AE7422-B274-4806-AC57-634F34FDF31D}"/>
              </a:ext>
            </a:extLst>
          </p:cNvPr>
          <p:cNvSpPr/>
          <p:nvPr/>
        </p:nvSpPr>
        <p:spPr>
          <a:xfrm>
            <a:off x="3483429" y="4833257"/>
            <a:ext cx="2162628" cy="1059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860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Background Box">
            <a:extLst>
              <a:ext uri="{FF2B5EF4-FFF2-40B4-BE49-F238E27FC236}">
                <a16:creationId xmlns:a16="http://schemas.microsoft.com/office/drawing/2014/main" id="{00373BA4-ED0D-4A00-86A9-715E3F15C87B}"/>
              </a:ext>
            </a:extLst>
          </p:cNvPr>
          <p:cNvGrpSpPr/>
          <p:nvPr/>
        </p:nvGrpSpPr>
        <p:grpSpPr>
          <a:xfrm>
            <a:off x="457198" y="277091"/>
            <a:ext cx="8464552" cy="4067705"/>
            <a:chOff x="457198" y="277091"/>
            <a:chExt cx="8464552" cy="4067705"/>
          </a:xfrm>
        </p:grpSpPr>
        <p:sp>
          <p:nvSpPr>
            <p:cNvPr id="3" name="Rounded Rectangle 3">
              <a:extLst>
                <a:ext uri="{FF2B5EF4-FFF2-40B4-BE49-F238E27FC236}">
                  <a16:creationId xmlns:a16="http://schemas.microsoft.com/office/drawing/2014/main" id="{F5495247-2204-4A7F-8575-646BA2EA98B4}"/>
                </a:ext>
              </a:extLst>
            </p:cNvPr>
            <p:cNvSpPr/>
            <p:nvPr/>
          </p:nvSpPr>
          <p:spPr bwMode="auto">
            <a:xfrm>
              <a:off x="457198" y="438152"/>
              <a:ext cx="8220075" cy="3906644"/>
            </a:xfrm>
            <a:prstGeom prst="roundRect">
              <a:avLst>
                <a:gd name="adj" fmla="val 2649"/>
              </a:avLst>
            </a:prstGeom>
            <a:solidFill>
              <a:schemeClr val="bg1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34070E2-D13E-4AF6-A536-FB373D881E05}"/>
                </a:ext>
              </a:extLst>
            </p:cNvPr>
            <p:cNvSpPr/>
            <p:nvPr/>
          </p:nvSpPr>
          <p:spPr>
            <a:xfrm>
              <a:off x="7854950" y="277091"/>
              <a:ext cx="1066800" cy="1066800"/>
            </a:xfrm>
            <a:prstGeom prst="ellipse">
              <a:avLst/>
            </a:prstGeom>
            <a:solidFill>
              <a:srgbClr val="726BB1"/>
            </a:solidFill>
            <a:ln w="57150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D66C16E-ACC9-4E7B-839E-582236D66F90}"/>
                </a:ext>
              </a:extLst>
            </p:cNvPr>
            <p:cNvSpPr txBox="1"/>
            <p:nvPr/>
          </p:nvSpPr>
          <p:spPr>
            <a:xfrm>
              <a:off x="7854950" y="379604"/>
              <a:ext cx="1066800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4</a:t>
              </a:r>
            </a:p>
          </p:txBody>
        </p:sp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4BC3CD3A-94FC-4C37-B6E3-F048D28F60D0}"/>
              </a:ext>
            </a:extLst>
          </p:cNvPr>
          <p:cNvSpPr/>
          <p:nvPr/>
        </p:nvSpPr>
        <p:spPr>
          <a:xfrm>
            <a:off x="3401432" y="790306"/>
            <a:ext cx="2387202" cy="2387202"/>
          </a:xfrm>
          <a:prstGeom prst="ellipse">
            <a:avLst/>
          </a:prstGeom>
          <a:solidFill>
            <a:srgbClr val="ABA6CF"/>
          </a:solidFill>
          <a:ln w="57150">
            <a:solidFill>
              <a:srgbClr val="726B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600" dirty="0"/>
          </a:p>
        </p:txBody>
      </p:sp>
      <p:pic>
        <p:nvPicPr>
          <p:cNvPr id="27" name="Penguin">
            <a:extLst>
              <a:ext uri="{FF2B5EF4-FFF2-40B4-BE49-F238E27FC236}">
                <a16:creationId xmlns:a16="http://schemas.microsoft.com/office/drawing/2014/main" id="{32CEC4FF-F202-45E0-A724-204B026318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79026" y="736279"/>
            <a:ext cx="2154952" cy="2258737"/>
          </a:xfrm>
          <a:prstGeom prst="rect">
            <a:avLst/>
          </a:prstGeom>
        </p:spPr>
      </p:pic>
      <p:grpSp>
        <p:nvGrpSpPr>
          <p:cNvPr id="45" name="Box D">
            <a:extLst>
              <a:ext uri="{FF2B5EF4-FFF2-40B4-BE49-F238E27FC236}">
                <a16:creationId xmlns:a16="http://schemas.microsoft.com/office/drawing/2014/main" id="{84511788-3AD2-47F1-A0B6-64EEFB6DFC21}"/>
              </a:ext>
            </a:extLst>
          </p:cNvPr>
          <p:cNvGrpSpPr/>
          <p:nvPr/>
        </p:nvGrpSpPr>
        <p:grpSpPr>
          <a:xfrm>
            <a:off x="4673303" y="5651287"/>
            <a:ext cx="4013502" cy="861774"/>
            <a:chOff x="4673303" y="5651287"/>
            <a:chExt cx="4013502" cy="861774"/>
          </a:xfrm>
        </p:grpSpPr>
        <p:sp>
          <p:nvSpPr>
            <p:cNvPr id="20" name="Rounded Rectangle 3">
              <a:extLst>
                <a:ext uri="{FF2B5EF4-FFF2-40B4-BE49-F238E27FC236}">
                  <a16:creationId xmlns:a16="http://schemas.microsoft.com/office/drawing/2014/main" id="{9E439489-8CBF-40F2-8F2A-207A05E4030D}"/>
                </a:ext>
              </a:extLst>
            </p:cNvPr>
            <p:cNvSpPr/>
            <p:nvPr/>
          </p:nvSpPr>
          <p:spPr bwMode="auto">
            <a:xfrm>
              <a:off x="4687160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4" name="Rounded Rectangle 3">
              <a:extLst>
                <a:ext uri="{FF2B5EF4-FFF2-40B4-BE49-F238E27FC236}">
                  <a16:creationId xmlns:a16="http://schemas.microsoft.com/office/drawing/2014/main" id="{2209FE76-9FB7-4DED-9E07-38F8C8A4E74D}"/>
                </a:ext>
              </a:extLst>
            </p:cNvPr>
            <p:cNvSpPr/>
            <p:nvPr/>
          </p:nvSpPr>
          <p:spPr bwMode="auto">
            <a:xfrm>
              <a:off x="4687161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BF5A947-4B8C-4CEF-BB99-DB62FD8746E4}"/>
                </a:ext>
              </a:extLst>
            </p:cNvPr>
            <p:cNvSpPr txBox="1"/>
            <p:nvPr/>
          </p:nvSpPr>
          <p:spPr>
            <a:xfrm>
              <a:off x="4673303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d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56E91BE-379D-4786-B103-1B1C3BAE09B9}"/>
                </a:ext>
              </a:extLst>
            </p:cNvPr>
            <p:cNvSpPr txBox="1"/>
            <p:nvPr/>
          </p:nvSpPr>
          <p:spPr>
            <a:xfrm>
              <a:off x="5574563" y="58716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Snowy fox</a:t>
              </a:r>
            </a:p>
          </p:txBody>
        </p:sp>
      </p:grpSp>
      <p:grpSp>
        <p:nvGrpSpPr>
          <p:cNvPr id="44" name="Box C">
            <a:extLst>
              <a:ext uri="{FF2B5EF4-FFF2-40B4-BE49-F238E27FC236}">
                <a16:creationId xmlns:a16="http://schemas.microsoft.com/office/drawing/2014/main" id="{507D222E-0511-4B49-BD18-00BEB8F97FE9}"/>
              </a:ext>
            </a:extLst>
          </p:cNvPr>
          <p:cNvGrpSpPr/>
          <p:nvPr/>
        </p:nvGrpSpPr>
        <p:grpSpPr>
          <a:xfrm>
            <a:off x="452872" y="5651287"/>
            <a:ext cx="3994434" cy="861774"/>
            <a:chOff x="452872" y="5651287"/>
            <a:chExt cx="3994434" cy="861774"/>
          </a:xfrm>
        </p:grpSpPr>
        <p:sp>
          <p:nvSpPr>
            <p:cNvPr id="21" name="Rounded Rectangle 3">
              <a:extLst>
                <a:ext uri="{FF2B5EF4-FFF2-40B4-BE49-F238E27FC236}">
                  <a16:creationId xmlns:a16="http://schemas.microsoft.com/office/drawing/2014/main" id="{5AF0412D-B919-49EA-95D2-DDD5D4D04395}"/>
                </a:ext>
              </a:extLst>
            </p:cNvPr>
            <p:cNvSpPr/>
            <p:nvPr/>
          </p:nvSpPr>
          <p:spPr bwMode="auto">
            <a:xfrm>
              <a:off x="457195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7" name="Rounded Rectangle 3">
              <a:extLst>
                <a:ext uri="{FF2B5EF4-FFF2-40B4-BE49-F238E27FC236}">
                  <a16:creationId xmlns:a16="http://schemas.microsoft.com/office/drawing/2014/main" id="{225C0CED-6716-4DF4-967A-65F119C0A114}"/>
                </a:ext>
              </a:extLst>
            </p:cNvPr>
            <p:cNvSpPr/>
            <p:nvPr/>
          </p:nvSpPr>
          <p:spPr bwMode="auto">
            <a:xfrm>
              <a:off x="457197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0D5817D-6F49-41FA-96EF-1F55FF425DD7}"/>
                </a:ext>
              </a:extLst>
            </p:cNvPr>
            <p:cNvSpPr txBox="1"/>
            <p:nvPr/>
          </p:nvSpPr>
          <p:spPr>
            <a:xfrm>
              <a:off x="452872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F097EC7-2247-4C36-A930-5849BF1F4635}"/>
                </a:ext>
              </a:extLst>
            </p:cNvPr>
            <p:cNvSpPr txBox="1"/>
            <p:nvPr/>
          </p:nvSpPr>
          <p:spPr>
            <a:xfrm>
              <a:off x="1335064" y="5878892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Arctic fox</a:t>
              </a:r>
            </a:p>
          </p:txBody>
        </p:sp>
      </p:grpSp>
      <p:grpSp>
        <p:nvGrpSpPr>
          <p:cNvPr id="43" name="Box B">
            <a:extLst>
              <a:ext uri="{FF2B5EF4-FFF2-40B4-BE49-F238E27FC236}">
                <a16:creationId xmlns:a16="http://schemas.microsoft.com/office/drawing/2014/main" id="{B163A879-FCC2-49C5-A8BF-97BE1E0346F0}"/>
              </a:ext>
            </a:extLst>
          </p:cNvPr>
          <p:cNvGrpSpPr/>
          <p:nvPr/>
        </p:nvGrpSpPr>
        <p:grpSpPr>
          <a:xfrm>
            <a:off x="4673303" y="4576162"/>
            <a:ext cx="4013502" cy="861774"/>
            <a:chOff x="4673303" y="4576162"/>
            <a:chExt cx="4013502" cy="861774"/>
          </a:xfrm>
        </p:grpSpPr>
        <p:sp>
          <p:nvSpPr>
            <p:cNvPr id="16" name="Rounded Rectangle 3">
              <a:extLst>
                <a:ext uri="{FF2B5EF4-FFF2-40B4-BE49-F238E27FC236}">
                  <a16:creationId xmlns:a16="http://schemas.microsoft.com/office/drawing/2014/main" id="{BC4705E0-7DBC-4674-9797-C4FD2EAE8E18}"/>
                </a:ext>
              </a:extLst>
            </p:cNvPr>
            <p:cNvSpPr/>
            <p:nvPr/>
          </p:nvSpPr>
          <p:spPr bwMode="auto">
            <a:xfrm>
              <a:off x="4687160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7" name="Rounded Rectangle 3">
              <a:extLst>
                <a:ext uri="{FF2B5EF4-FFF2-40B4-BE49-F238E27FC236}">
                  <a16:creationId xmlns:a16="http://schemas.microsoft.com/office/drawing/2014/main" id="{8B41970D-2681-467D-8D9B-6052837F9EE1}"/>
                </a:ext>
              </a:extLst>
            </p:cNvPr>
            <p:cNvSpPr/>
            <p:nvPr/>
          </p:nvSpPr>
          <p:spPr bwMode="auto">
            <a:xfrm>
              <a:off x="4687159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1C500E7-267A-4E17-9481-173CB56B042E}"/>
                </a:ext>
              </a:extLst>
            </p:cNvPr>
            <p:cNvSpPr txBox="1"/>
            <p:nvPr/>
          </p:nvSpPr>
          <p:spPr>
            <a:xfrm>
              <a:off x="4673303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8CB9D7A-5CFA-4E48-B8F4-9AB14695CB34}"/>
                </a:ext>
              </a:extLst>
            </p:cNvPr>
            <p:cNvSpPr txBox="1"/>
            <p:nvPr/>
          </p:nvSpPr>
          <p:spPr>
            <a:xfrm>
              <a:off x="5574563" y="48048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Arctic bear</a:t>
              </a:r>
            </a:p>
          </p:txBody>
        </p:sp>
      </p:grpSp>
      <p:grpSp>
        <p:nvGrpSpPr>
          <p:cNvPr id="42" name="Box A">
            <a:extLst>
              <a:ext uri="{FF2B5EF4-FFF2-40B4-BE49-F238E27FC236}">
                <a16:creationId xmlns:a16="http://schemas.microsoft.com/office/drawing/2014/main" id="{12784A2E-154A-4E1C-91EF-DB70E8432F29}"/>
              </a:ext>
            </a:extLst>
          </p:cNvPr>
          <p:cNvGrpSpPr/>
          <p:nvPr/>
        </p:nvGrpSpPr>
        <p:grpSpPr>
          <a:xfrm>
            <a:off x="452872" y="4574437"/>
            <a:ext cx="3994434" cy="861774"/>
            <a:chOff x="452872" y="4576162"/>
            <a:chExt cx="3994434" cy="861774"/>
          </a:xfrm>
        </p:grpSpPr>
        <p:sp>
          <p:nvSpPr>
            <p:cNvPr id="22" name="Rounded Rectangle 3">
              <a:extLst>
                <a:ext uri="{FF2B5EF4-FFF2-40B4-BE49-F238E27FC236}">
                  <a16:creationId xmlns:a16="http://schemas.microsoft.com/office/drawing/2014/main" id="{0073B45C-A497-444A-929E-C212A7A9D2EB}"/>
                </a:ext>
              </a:extLst>
            </p:cNvPr>
            <p:cNvSpPr/>
            <p:nvPr/>
          </p:nvSpPr>
          <p:spPr bwMode="auto">
            <a:xfrm>
              <a:off x="457195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0" name="Rounded Rectangle 3">
              <a:extLst>
                <a:ext uri="{FF2B5EF4-FFF2-40B4-BE49-F238E27FC236}">
                  <a16:creationId xmlns:a16="http://schemas.microsoft.com/office/drawing/2014/main" id="{AF83563A-70F3-444F-9A1D-B36F8DF5C94D}"/>
                </a:ext>
              </a:extLst>
            </p:cNvPr>
            <p:cNvSpPr/>
            <p:nvPr/>
          </p:nvSpPr>
          <p:spPr bwMode="auto">
            <a:xfrm>
              <a:off x="457195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212345B-FB7E-489F-9C68-B5EA65C5E062}"/>
                </a:ext>
              </a:extLst>
            </p:cNvPr>
            <p:cNvSpPr txBox="1"/>
            <p:nvPr/>
          </p:nvSpPr>
          <p:spPr>
            <a:xfrm>
              <a:off x="452872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a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9E5FB0C-454C-44D7-9691-C594F029C2D5}"/>
                </a:ext>
              </a:extLst>
            </p:cNvPr>
            <p:cNvSpPr txBox="1"/>
            <p:nvPr/>
          </p:nvSpPr>
          <p:spPr>
            <a:xfrm>
              <a:off x="1335064" y="48048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Arctic dog</a:t>
              </a:r>
            </a:p>
          </p:txBody>
        </p:sp>
      </p:grpSp>
      <p:grpSp>
        <p:nvGrpSpPr>
          <p:cNvPr id="46" name="Next">
            <a:extLst>
              <a:ext uri="{FF2B5EF4-FFF2-40B4-BE49-F238E27FC236}">
                <a16:creationId xmlns:a16="http://schemas.microsoft.com/office/drawing/2014/main" id="{DAE97CC7-331F-4AE1-826B-A017FFD5FDF2}"/>
              </a:ext>
            </a:extLst>
          </p:cNvPr>
          <p:cNvGrpSpPr/>
          <p:nvPr/>
        </p:nvGrpSpPr>
        <p:grpSpPr>
          <a:xfrm>
            <a:off x="3726517" y="5236690"/>
            <a:ext cx="1681435" cy="798032"/>
            <a:chOff x="3726517" y="5209394"/>
            <a:chExt cx="1681435" cy="798032"/>
          </a:xfrm>
        </p:grpSpPr>
        <p:sp>
          <p:nvSpPr>
            <p:cNvPr id="38" name="Rounded Rectangle 3">
              <a:hlinkClick r:id="rId3" action="ppaction://hlinksldjump"/>
              <a:extLst>
                <a:ext uri="{FF2B5EF4-FFF2-40B4-BE49-F238E27FC236}">
                  <a16:creationId xmlns:a16="http://schemas.microsoft.com/office/drawing/2014/main" id="{AD3D1764-F169-449A-A3E4-10B14B140918}"/>
                </a:ext>
              </a:extLst>
            </p:cNvPr>
            <p:cNvSpPr/>
            <p:nvPr/>
          </p:nvSpPr>
          <p:spPr bwMode="auto">
            <a:xfrm>
              <a:off x="3726517" y="5209394"/>
              <a:ext cx="1681435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9" name="TextBox 38">
              <a:hlinkClick r:id="rId4" action="ppaction://hlinksldjump"/>
              <a:extLst>
                <a:ext uri="{FF2B5EF4-FFF2-40B4-BE49-F238E27FC236}">
                  <a16:creationId xmlns:a16="http://schemas.microsoft.com/office/drawing/2014/main" id="{D7246B0C-D4E3-4253-A971-37965C78263A}"/>
                </a:ext>
              </a:extLst>
            </p:cNvPr>
            <p:cNvSpPr txBox="1"/>
            <p:nvPr/>
          </p:nvSpPr>
          <p:spPr>
            <a:xfrm>
              <a:off x="3726517" y="5346800"/>
              <a:ext cx="16814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sp>
        <p:nvSpPr>
          <p:cNvPr id="37" name="the South Pole">
            <a:extLst>
              <a:ext uri="{FF2B5EF4-FFF2-40B4-BE49-F238E27FC236}">
                <a16:creationId xmlns:a16="http://schemas.microsoft.com/office/drawing/2014/main" id="{62FADFA1-8591-4A8C-A155-5D3284CE0BAE}"/>
              </a:ext>
            </a:extLst>
          </p:cNvPr>
          <p:cNvSpPr txBox="1"/>
          <p:nvPr/>
        </p:nvSpPr>
        <p:spPr>
          <a:xfrm>
            <a:off x="5480114" y="3520576"/>
            <a:ext cx="1747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Arctic fox</a:t>
            </a:r>
          </a:p>
        </p:txBody>
      </p:sp>
      <p:grpSp>
        <p:nvGrpSpPr>
          <p:cNvPr id="53" name="Penguins live in...">
            <a:extLst>
              <a:ext uri="{FF2B5EF4-FFF2-40B4-BE49-F238E27FC236}">
                <a16:creationId xmlns:a16="http://schemas.microsoft.com/office/drawing/2014/main" id="{6D38ECB5-D1E5-431E-9565-4FC1D7C042AC}"/>
              </a:ext>
            </a:extLst>
          </p:cNvPr>
          <p:cNvGrpSpPr/>
          <p:nvPr/>
        </p:nvGrpSpPr>
        <p:grpSpPr>
          <a:xfrm>
            <a:off x="1900844" y="3456296"/>
            <a:ext cx="5326742" cy="641527"/>
            <a:chOff x="1668862" y="3456296"/>
            <a:chExt cx="4544759" cy="641527"/>
          </a:xfrm>
        </p:grpSpPr>
        <p:sp>
          <p:nvSpPr>
            <p:cNvPr id="30" name="Penguins live in...">
              <a:extLst>
                <a:ext uri="{FF2B5EF4-FFF2-40B4-BE49-F238E27FC236}">
                  <a16:creationId xmlns:a16="http://schemas.microsoft.com/office/drawing/2014/main" id="{47D0B0C7-729A-405E-977D-D8B539889883}"/>
                </a:ext>
              </a:extLst>
            </p:cNvPr>
            <p:cNvSpPr txBox="1"/>
            <p:nvPr/>
          </p:nvSpPr>
          <p:spPr>
            <a:xfrm>
              <a:off x="1668862" y="3520576"/>
              <a:ext cx="30182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What animal is this?</a:t>
              </a: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83AE8A77-400D-44CE-999B-9ECC22F12BAE}"/>
                </a:ext>
              </a:extLst>
            </p:cNvPr>
            <p:cNvSpPr/>
            <p:nvPr/>
          </p:nvSpPr>
          <p:spPr>
            <a:xfrm>
              <a:off x="4722684" y="3456296"/>
              <a:ext cx="1490937" cy="641527"/>
            </a:xfrm>
            <a:prstGeom prst="roundRect">
              <a:avLst/>
            </a:prstGeom>
            <a:noFill/>
            <a:ln w="28575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0" name="Rectangle 39">
            <a:hlinkClick r:id="rId3" action="ppaction://hlinksldjump"/>
            <a:extLst>
              <a:ext uri="{FF2B5EF4-FFF2-40B4-BE49-F238E27FC236}">
                <a16:creationId xmlns:a16="http://schemas.microsoft.com/office/drawing/2014/main" id="{7633392E-CCD0-4C3B-8AEC-FE0266260896}"/>
              </a:ext>
            </a:extLst>
          </p:cNvPr>
          <p:cNvSpPr/>
          <p:nvPr/>
        </p:nvSpPr>
        <p:spPr>
          <a:xfrm>
            <a:off x="409839" y="4565067"/>
            <a:ext cx="4084822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hlinkClick r:id="rId3" action="ppaction://hlinksldjump"/>
            <a:extLst>
              <a:ext uri="{FF2B5EF4-FFF2-40B4-BE49-F238E27FC236}">
                <a16:creationId xmlns:a16="http://schemas.microsoft.com/office/drawing/2014/main" id="{E38AA661-9A7C-49D2-B84C-057E0C6DCEF8}"/>
              </a:ext>
            </a:extLst>
          </p:cNvPr>
          <p:cNvSpPr/>
          <p:nvPr/>
        </p:nvSpPr>
        <p:spPr>
          <a:xfrm>
            <a:off x="4624383" y="5643318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 47">
            <a:hlinkClick r:id="rId3" action="ppaction://hlinksldjump"/>
            <a:extLst>
              <a:ext uri="{FF2B5EF4-FFF2-40B4-BE49-F238E27FC236}">
                <a16:creationId xmlns:a16="http://schemas.microsoft.com/office/drawing/2014/main" id="{44EEB76A-F220-4413-9503-2B0E82B0FB1A}"/>
              </a:ext>
            </a:extLst>
          </p:cNvPr>
          <p:cNvSpPr/>
          <p:nvPr/>
        </p:nvSpPr>
        <p:spPr>
          <a:xfrm>
            <a:off x="4638950" y="4587580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0648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9" grpId="0" animBg="1"/>
      <p:bldP spid="37" grpId="0"/>
      <p:bldP spid="40" grpId="0"/>
      <p:bldP spid="47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guins live in...">
            <a:extLst>
              <a:ext uri="{FF2B5EF4-FFF2-40B4-BE49-F238E27FC236}">
                <a16:creationId xmlns:a16="http://schemas.microsoft.com/office/drawing/2014/main" id="{84E792F6-20AC-4A6F-A282-A8FC821FC577}"/>
              </a:ext>
            </a:extLst>
          </p:cNvPr>
          <p:cNvSpPr txBox="1"/>
          <p:nvPr/>
        </p:nvSpPr>
        <p:spPr>
          <a:xfrm>
            <a:off x="539751" y="661614"/>
            <a:ext cx="806449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Oops!</a:t>
            </a:r>
          </a:p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Try again!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09C792A-9EB1-4D12-9AC7-5CD49EA3E1FE}"/>
              </a:ext>
            </a:extLst>
          </p:cNvPr>
          <p:cNvGrpSpPr/>
          <p:nvPr/>
        </p:nvGrpSpPr>
        <p:grpSpPr>
          <a:xfrm>
            <a:off x="3653281" y="4946405"/>
            <a:ext cx="1837438" cy="798032"/>
            <a:chOff x="3653281" y="5207662"/>
            <a:chExt cx="1837438" cy="798032"/>
          </a:xfrm>
        </p:grpSpPr>
        <p:sp>
          <p:nvSpPr>
            <p:cNvPr id="5" name="Rounded Rectangle 3">
              <a:extLst>
                <a:ext uri="{FF2B5EF4-FFF2-40B4-BE49-F238E27FC236}">
                  <a16:creationId xmlns:a16="http://schemas.microsoft.com/office/drawing/2014/main" id="{3045ACC9-C843-4F87-A132-850EB995BA79}"/>
                </a:ext>
              </a:extLst>
            </p:cNvPr>
            <p:cNvSpPr/>
            <p:nvPr/>
          </p:nvSpPr>
          <p:spPr bwMode="auto">
            <a:xfrm>
              <a:off x="3653281" y="5207662"/>
              <a:ext cx="1837438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09EFD66-E84D-4B69-96C3-E38F676208D5}"/>
                </a:ext>
              </a:extLst>
            </p:cNvPr>
            <p:cNvSpPr txBox="1"/>
            <p:nvPr/>
          </p:nvSpPr>
          <p:spPr>
            <a:xfrm>
              <a:off x="3653281" y="5374096"/>
              <a:ext cx="18374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Go Back</a:t>
              </a:r>
            </a:p>
          </p:txBody>
        </p:sp>
      </p:grpSp>
      <p:sp>
        <p:nvSpPr>
          <p:cNvPr id="9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82AE7422-B274-4806-AC57-634F34FDF31D}"/>
              </a:ext>
            </a:extLst>
          </p:cNvPr>
          <p:cNvSpPr/>
          <p:nvPr/>
        </p:nvSpPr>
        <p:spPr>
          <a:xfrm>
            <a:off x="3483429" y="4833257"/>
            <a:ext cx="2162628" cy="1059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067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Background Box">
            <a:extLst>
              <a:ext uri="{FF2B5EF4-FFF2-40B4-BE49-F238E27FC236}">
                <a16:creationId xmlns:a16="http://schemas.microsoft.com/office/drawing/2014/main" id="{00373BA4-ED0D-4A00-86A9-715E3F15C87B}"/>
              </a:ext>
            </a:extLst>
          </p:cNvPr>
          <p:cNvGrpSpPr/>
          <p:nvPr/>
        </p:nvGrpSpPr>
        <p:grpSpPr>
          <a:xfrm>
            <a:off x="457198" y="277091"/>
            <a:ext cx="8464552" cy="4067705"/>
            <a:chOff x="457198" y="277091"/>
            <a:chExt cx="8464552" cy="4067705"/>
          </a:xfrm>
        </p:grpSpPr>
        <p:sp>
          <p:nvSpPr>
            <p:cNvPr id="3" name="Rounded Rectangle 3">
              <a:extLst>
                <a:ext uri="{FF2B5EF4-FFF2-40B4-BE49-F238E27FC236}">
                  <a16:creationId xmlns:a16="http://schemas.microsoft.com/office/drawing/2014/main" id="{F5495247-2204-4A7F-8575-646BA2EA98B4}"/>
                </a:ext>
              </a:extLst>
            </p:cNvPr>
            <p:cNvSpPr/>
            <p:nvPr/>
          </p:nvSpPr>
          <p:spPr bwMode="auto">
            <a:xfrm>
              <a:off x="457198" y="438152"/>
              <a:ext cx="8220075" cy="3906644"/>
            </a:xfrm>
            <a:prstGeom prst="roundRect">
              <a:avLst>
                <a:gd name="adj" fmla="val 2649"/>
              </a:avLst>
            </a:prstGeom>
            <a:solidFill>
              <a:schemeClr val="bg1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34070E2-D13E-4AF6-A536-FB373D881E05}"/>
                </a:ext>
              </a:extLst>
            </p:cNvPr>
            <p:cNvSpPr/>
            <p:nvPr/>
          </p:nvSpPr>
          <p:spPr>
            <a:xfrm>
              <a:off x="7854950" y="277091"/>
              <a:ext cx="1066800" cy="1066800"/>
            </a:xfrm>
            <a:prstGeom prst="ellipse">
              <a:avLst/>
            </a:prstGeom>
            <a:solidFill>
              <a:srgbClr val="726BB1"/>
            </a:solidFill>
            <a:ln w="57150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D66C16E-ACC9-4E7B-839E-582236D66F90}"/>
                </a:ext>
              </a:extLst>
            </p:cNvPr>
            <p:cNvSpPr txBox="1"/>
            <p:nvPr/>
          </p:nvSpPr>
          <p:spPr>
            <a:xfrm>
              <a:off x="7854950" y="379604"/>
              <a:ext cx="1066800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4BC3CD3A-94FC-4C37-B6E3-F048D28F60D0}"/>
              </a:ext>
            </a:extLst>
          </p:cNvPr>
          <p:cNvSpPr/>
          <p:nvPr/>
        </p:nvSpPr>
        <p:spPr>
          <a:xfrm>
            <a:off x="3401432" y="790306"/>
            <a:ext cx="2387202" cy="2387202"/>
          </a:xfrm>
          <a:prstGeom prst="ellipse">
            <a:avLst/>
          </a:prstGeom>
          <a:solidFill>
            <a:srgbClr val="ABA6CF"/>
          </a:solidFill>
          <a:ln w="57150">
            <a:solidFill>
              <a:srgbClr val="726B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600" dirty="0"/>
          </a:p>
        </p:txBody>
      </p:sp>
      <p:pic>
        <p:nvPicPr>
          <p:cNvPr id="27" name="Penguin">
            <a:extLst>
              <a:ext uri="{FF2B5EF4-FFF2-40B4-BE49-F238E27FC236}">
                <a16:creationId xmlns:a16="http://schemas.microsoft.com/office/drawing/2014/main" id="{32CEC4FF-F202-45E0-A724-204B026318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9948" y="1041269"/>
            <a:ext cx="2873361" cy="1936688"/>
          </a:xfrm>
          <a:prstGeom prst="rect">
            <a:avLst/>
          </a:prstGeom>
        </p:spPr>
      </p:pic>
      <p:grpSp>
        <p:nvGrpSpPr>
          <p:cNvPr id="45" name="Box D">
            <a:extLst>
              <a:ext uri="{FF2B5EF4-FFF2-40B4-BE49-F238E27FC236}">
                <a16:creationId xmlns:a16="http://schemas.microsoft.com/office/drawing/2014/main" id="{84511788-3AD2-47F1-A0B6-64EEFB6DFC21}"/>
              </a:ext>
            </a:extLst>
          </p:cNvPr>
          <p:cNvGrpSpPr/>
          <p:nvPr/>
        </p:nvGrpSpPr>
        <p:grpSpPr>
          <a:xfrm>
            <a:off x="4673303" y="5651287"/>
            <a:ext cx="4013502" cy="861774"/>
            <a:chOff x="4673303" y="5651287"/>
            <a:chExt cx="4013502" cy="861774"/>
          </a:xfrm>
        </p:grpSpPr>
        <p:sp>
          <p:nvSpPr>
            <p:cNvPr id="20" name="Rounded Rectangle 3">
              <a:extLst>
                <a:ext uri="{FF2B5EF4-FFF2-40B4-BE49-F238E27FC236}">
                  <a16:creationId xmlns:a16="http://schemas.microsoft.com/office/drawing/2014/main" id="{9E439489-8CBF-40F2-8F2A-207A05E4030D}"/>
                </a:ext>
              </a:extLst>
            </p:cNvPr>
            <p:cNvSpPr/>
            <p:nvPr/>
          </p:nvSpPr>
          <p:spPr bwMode="auto">
            <a:xfrm>
              <a:off x="4687160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4" name="Rounded Rectangle 3">
              <a:extLst>
                <a:ext uri="{FF2B5EF4-FFF2-40B4-BE49-F238E27FC236}">
                  <a16:creationId xmlns:a16="http://schemas.microsoft.com/office/drawing/2014/main" id="{2209FE76-9FB7-4DED-9E07-38F8C8A4E74D}"/>
                </a:ext>
              </a:extLst>
            </p:cNvPr>
            <p:cNvSpPr/>
            <p:nvPr/>
          </p:nvSpPr>
          <p:spPr bwMode="auto">
            <a:xfrm>
              <a:off x="4687161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BF5A947-4B8C-4CEF-BB99-DB62FD8746E4}"/>
                </a:ext>
              </a:extLst>
            </p:cNvPr>
            <p:cNvSpPr txBox="1"/>
            <p:nvPr/>
          </p:nvSpPr>
          <p:spPr>
            <a:xfrm>
              <a:off x="4673303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d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56E91BE-379D-4786-B103-1B1C3BAE09B9}"/>
                </a:ext>
              </a:extLst>
            </p:cNvPr>
            <p:cNvSpPr txBox="1"/>
            <p:nvPr/>
          </p:nvSpPr>
          <p:spPr>
            <a:xfrm>
              <a:off x="5574563" y="58716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polar bear</a:t>
              </a:r>
            </a:p>
          </p:txBody>
        </p:sp>
      </p:grpSp>
      <p:grpSp>
        <p:nvGrpSpPr>
          <p:cNvPr id="44" name="Box C">
            <a:extLst>
              <a:ext uri="{FF2B5EF4-FFF2-40B4-BE49-F238E27FC236}">
                <a16:creationId xmlns:a16="http://schemas.microsoft.com/office/drawing/2014/main" id="{507D222E-0511-4B49-BD18-00BEB8F97FE9}"/>
              </a:ext>
            </a:extLst>
          </p:cNvPr>
          <p:cNvGrpSpPr/>
          <p:nvPr/>
        </p:nvGrpSpPr>
        <p:grpSpPr>
          <a:xfrm>
            <a:off x="452872" y="5651287"/>
            <a:ext cx="3994434" cy="861774"/>
            <a:chOff x="452872" y="5651287"/>
            <a:chExt cx="3994434" cy="861774"/>
          </a:xfrm>
        </p:grpSpPr>
        <p:sp>
          <p:nvSpPr>
            <p:cNvPr id="21" name="Rounded Rectangle 3">
              <a:extLst>
                <a:ext uri="{FF2B5EF4-FFF2-40B4-BE49-F238E27FC236}">
                  <a16:creationId xmlns:a16="http://schemas.microsoft.com/office/drawing/2014/main" id="{5AF0412D-B919-49EA-95D2-DDD5D4D04395}"/>
                </a:ext>
              </a:extLst>
            </p:cNvPr>
            <p:cNvSpPr/>
            <p:nvPr/>
          </p:nvSpPr>
          <p:spPr bwMode="auto">
            <a:xfrm>
              <a:off x="457195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7" name="Rounded Rectangle 3">
              <a:extLst>
                <a:ext uri="{FF2B5EF4-FFF2-40B4-BE49-F238E27FC236}">
                  <a16:creationId xmlns:a16="http://schemas.microsoft.com/office/drawing/2014/main" id="{225C0CED-6716-4DF4-967A-65F119C0A114}"/>
                </a:ext>
              </a:extLst>
            </p:cNvPr>
            <p:cNvSpPr/>
            <p:nvPr/>
          </p:nvSpPr>
          <p:spPr bwMode="auto">
            <a:xfrm>
              <a:off x="457197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0D5817D-6F49-41FA-96EF-1F55FF425DD7}"/>
                </a:ext>
              </a:extLst>
            </p:cNvPr>
            <p:cNvSpPr txBox="1"/>
            <p:nvPr/>
          </p:nvSpPr>
          <p:spPr>
            <a:xfrm>
              <a:off x="452872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F097EC7-2247-4C36-A930-5849BF1F4635}"/>
                </a:ext>
              </a:extLst>
            </p:cNvPr>
            <p:cNvSpPr txBox="1"/>
            <p:nvPr/>
          </p:nvSpPr>
          <p:spPr>
            <a:xfrm>
              <a:off x="1335064" y="5878892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polar fox</a:t>
              </a:r>
            </a:p>
          </p:txBody>
        </p:sp>
      </p:grpSp>
      <p:grpSp>
        <p:nvGrpSpPr>
          <p:cNvPr id="43" name="Box B">
            <a:extLst>
              <a:ext uri="{FF2B5EF4-FFF2-40B4-BE49-F238E27FC236}">
                <a16:creationId xmlns:a16="http://schemas.microsoft.com/office/drawing/2014/main" id="{B163A879-FCC2-49C5-A8BF-97BE1E0346F0}"/>
              </a:ext>
            </a:extLst>
          </p:cNvPr>
          <p:cNvGrpSpPr/>
          <p:nvPr/>
        </p:nvGrpSpPr>
        <p:grpSpPr>
          <a:xfrm>
            <a:off x="4673303" y="4576162"/>
            <a:ext cx="4013502" cy="861774"/>
            <a:chOff x="4673303" y="4576162"/>
            <a:chExt cx="4013502" cy="861774"/>
          </a:xfrm>
        </p:grpSpPr>
        <p:sp>
          <p:nvSpPr>
            <p:cNvPr id="16" name="Rounded Rectangle 3">
              <a:extLst>
                <a:ext uri="{FF2B5EF4-FFF2-40B4-BE49-F238E27FC236}">
                  <a16:creationId xmlns:a16="http://schemas.microsoft.com/office/drawing/2014/main" id="{BC4705E0-7DBC-4674-9797-C4FD2EAE8E18}"/>
                </a:ext>
              </a:extLst>
            </p:cNvPr>
            <p:cNvSpPr/>
            <p:nvPr/>
          </p:nvSpPr>
          <p:spPr bwMode="auto">
            <a:xfrm>
              <a:off x="4687160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7" name="Rounded Rectangle 3">
              <a:extLst>
                <a:ext uri="{FF2B5EF4-FFF2-40B4-BE49-F238E27FC236}">
                  <a16:creationId xmlns:a16="http://schemas.microsoft.com/office/drawing/2014/main" id="{8B41970D-2681-467D-8D9B-6052837F9EE1}"/>
                </a:ext>
              </a:extLst>
            </p:cNvPr>
            <p:cNvSpPr/>
            <p:nvPr/>
          </p:nvSpPr>
          <p:spPr bwMode="auto">
            <a:xfrm>
              <a:off x="4687159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1C500E7-267A-4E17-9481-173CB56B042E}"/>
                </a:ext>
              </a:extLst>
            </p:cNvPr>
            <p:cNvSpPr txBox="1"/>
            <p:nvPr/>
          </p:nvSpPr>
          <p:spPr>
            <a:xfrm>
              <a:off x="4673303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8CB9D7A-5CFA-4E48-B8F4-9AB14695CB34}"/>
                </a:ext>
              </a:extLst>
            </p:cNvPr>
            <p:cNvSpPr txBox="1"/>
            <p:nvPr/>
          </p:nvSpPr>
          <p:spPr>
            <a:xfrm>
              <a:off x="5574563" y="48048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snowy bear</a:t>
              </a:r>
            </a:p>
          </p:txBody>
        </p:sp>
      </p:grpSp>
      <p:grpSp>
        <p:nvGrpSpPr>
          <p:cNvPr id="42" name="Box A">
            <a:extLst>
              <a:ext uri="{FF2B5EF4-FFF2-40B4-BE49-F238E27FC236}">
                <a16:creationId xmlns:a16="http://schemas.microsoft.com/office/drawing/2014/main" id="{12784A2E-154A-4E1C-91EF-DB70E8432F29}"/>
              </a:ext>
            </a:extLst>
          </p:cNvPr>
          <p:cNvGrpSpPr/>
          <p:nvPr/>
        </p:nvGrpSpPr>
        <p:grpSpPr>
          <a:xfrm>
            <a:off x="452872" y="4574437"/>
            <a:ext cx="3994434" cy="861774"/>
            <a:chOff x="452872" y="4576162"/>
            <a:chExt cx="3994434" cy="861774"/>
          </a:xfrm>
        </p:grpSpPr>
        <p:sp>
          <p:nvSpPr>
            <p:cNvPr id="22" name="Rounded Rectangle 3">
              <a:extLst>
                <a:ext uri="{FF2B5EF4-FFF2-40B4-BE49-F238E27FC236}">
                  <a16:creationId xmlns:a16="http://schemas.microsoft.com/office/drawing/2014/main" id="{0073B45C-A497-444A-929E-C212A7A9D2EB}"/>
                </a:ext>
              </a:extLst>
            </p:cNvPr>
            <p:cNvSpPr/>
            <p:nvPr/>
          </p:nvSpPr>
          <p:spPr bwMode="auto">
            <a:xfrm>
              <a:off x="457195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0" name="Rounded Rectangle 3">
              <a:extLst>
                <a:ext uri="{FF2B5EF4-FFF2-40B4-BE49-F238E27FC236}">
                  <a16:creationId xmlns:a16="http://schemas.microsoft.com/office/drawing/2014/main" id="{AF83563A-70F3-444F-9A1D-B36F8DF5C94D}"/>
                </a:ext>
              </a:extLst>
            </p:cNvPr>
            <p:cNvSpPr/>
            <p:nvPr/>
          </p:nvSpPr>
          <p:spPr bwMode="auto">
            <a:xfrm>
              <a:off x="457195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212345B-FB7E-489F-9C68-B5EA65C5E062}"/>
                </a:ext>
              </a:extLst>
            </p:cNvPr>
            <p:cNvSpPr txBox="1"/>
            <p:nvPr/>
          </p:nvSpPr>
          <p:spPr>
            <a:xfrm>
              <a:off x="452872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a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9E5FB0C-454C-44D7-9691-C594F029C2D5}"/>
                </a:ext>
              </a:extLst>
            </p:cNvPr>
            <p:cNvSpPr txBox="1"/>
            <p:nvPr/>
          </p:nvSpPr>
          <p:spPr>
            <a:xfrm>
              <a:off x="1335064" y="48048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polar dog</a:t>
              </a:r>
            </a:p>
          </p:txBody>
        </p:sp>
      </p:grpSp>
      <p:grpSp>
        <p:nvGrpSpPr>
          <p:cNvPr id="46" name="Next">
            <a:extLst>
              <a:ext uri="{FF2B5EF4-FFF2-40B4-BE49-F238E27FC236}">
                <a16:creationId xmlns:a16="http://schemas.microsoft.com/office/drawing/2014/main" id="{DAE97CC7-331F-4AE1-826B-A017FFD5FDF2}"/>
              </a:ext>
            </a:extLst>
          </p:cNvPr>
          <p:cNvGrpSpPr/>
          <p:nvPr/>
        </p:nvGrpSpPr>
        <p:grpSpPr>
          <a:xfrm>
            <a:off x="3726517" y="5236690"/>
            <a:ext cx="1681435" cy="798032"/>
            <a:chOff x="3726517" y="5209394"/>
            <a:chExt cx="1681435" cy="798032"/>
          </a:xfrm>
        </p:grpSpPr>
        <p:sp>
          <p:nvSpPr>
            <p:cNvPr id="38" name="Rounded Rectangle 3">
              <a:hlinkClick r:id="rId3" action="ppaction://hlinksldjump"/>
              <a:extLst>
                <a:ext uri="{FF2B5EF4-FFF2-40B4-BE49-F238E27FC236}">
                  <a16:creationId xmlns:a16="http://schemas.microsoft.com/office/drawing/2014/main" id="{AD3D1764-F169-449A-A3E4-10B14B140918}"/>
                </a:ext>
              </a:extLst>
            </p:cNvPr>
            <p:cNvSpPr/>
            <p:nvPr/>
          </p:nvSpPr>
          <p:spPr bwMode="auto">
            <a:xfrm>
              <a:off x="3726517" y="5209394"/>
              <a:ext cx="1681435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9" name="TextBox 38">
              <a:hlinkClick r:id="rId3" action="ppaction://hlinksldjump"/>
              <a:extLst>
                <a:ext uri="{FF2B5EF4-FFF2-40B4-BE49-F238E27FC236}">
                  <a16:creationId xmlns:a16="http://schemas.microsoft.com/office/drawing/2014/main" id="{D7246B0C-D4E3-4253-A971-37965C78263A}"/>
                </a:ext>
              </a:extLst>
            </p:cNvPr>
            <p:cNvSpPr txBox="1"/>
            <p:nvPr/>
          </p:nvSpPr>
          <p:spPr>
            <a:xfrm>
              <a:off x="3726517" y="5346800"/>
              <a:ext cx="16814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sp>
        <p:nvSpPr>
          <p:cNvPr id="37" name="the South Pole">
            <a:extLst>
              <a:ext uri="{FF2B5EF4-FFF2-40B4-BE49-F238E27FC236}">
                <a16:creationId xmlns:a16="http://schemas.microsoft.com/office/drawing/2014/main" id="{62FADFA1-8591-4A8C-A155-5D3284CE0BAE}"/>
              </a:ext>
            </a:extLst>
          </p:cNvPr>
          <p:cNvSpPr txBox="1"/>
          <p:nvPr/>
        </p:nvSpPr>
        <p:spPr>
          <a:xfrm>
            <a:off x="5480115" y="3520576"/>
            <a:ext cx="187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polar bear</a:t>
            </a:r>
          </a:p>
        </p:txBody>
      </p:sp>
      <p:grpSp>
        <p:nvGrpSpPr>
          <p:cNvPr id="53" name="Penguins live in...">
            <a:extLst>
              <a:ext uri="{FF2B5EF4-FFF2-40B4-BE49-F238E27FC236}">
                <a16:creationId xmlns:a16="http://schemas.microsoft.com/office/drawing/2014/main" id="{6D38ECB5-D1E5-431E-9565-4FC1D7C042AC}"/>
              </a:ext>
            </a:extLst>
          </p:cNvPr>
          <p:cNvGrpSpPr/>
          <p:nvPr/>
        </p:nvGrpSpPr>
        <p:grpSpPr>
          <a:xfrm>
            <a:off x="1900844" y="3456296"/>
            <a:ext cx="5457898" cy="641527"/>
            <a:chOff x="1668862" y="3456296"/>
            <a:chExt cx="4656661" cy="641527"/>
          </a:xfrm>
        </p:grpSpPr>
        <p:sp>
          <p:nvSpPr>
            <p:cNvPr id="30" name="Penguins live in...">
              <a:extLst>
                <a:ext uri="{FF2B5EF4-FFF2-40B4-BE49-F238E27FC236}">
                  <a16:creationId xmlns:a16="http://schemas.microsoft.com/office/drawing/2014/main" id="{47D0B0C7-729A-405E-977D-D8B539889883}"/>
                </a:ext>
              </a:extLst>
            </p:cNvPr>
            <p:cNvSpPr txBox="1"/>
            <p:nvPr/>
          </p:nvSpPr>
          <p:spPr>
            <a:xfrm>
              <a:off x="1668862" y="3520576"/>
              <a:ext cx="30182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What animal is this?</a:t>
              </a: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83AE8A77-400D-44CE-999B-9ECC22F12BAE}"/>
                </a:ext>
              </a:extLst>
            </p:cNvPr>
            <p:cNvSpPr/>
            <p:nvPr/>
          </p:nvSpPr>
          <p:spPr>
            <a:xfrm>
              <a:off x="4722684" y="3456296"/>
              <a:ext cx="1602839" cy="641527"/>
            </a:xfrm>
            <a:prstGeom prst="roundRect">
              <a:avLst/>
            </a:prstGeom>
            <a:noFill/>
            <a:ln w="28575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0" name="Rectangle 39">
            <a:hlinkClick r:id="rId4" action="ppaction://hlinksldjump"/>
            <a:extLst>
              <a:ext uri="{FF2B5EF4-FFF2-40B4-BE49-F238E27FC236}">
                <a16:creationId xmlns:a16="http://schemas.microsoft.com/office/drawing/2014/main" id="{7633392E-CCD0-4C3B-8AEC-FE0266260896}"/>
              </a:ext>
            </a:extLst>
          </p:cNvPr>
          <p:cNvSpPr/>
          <p:nvPr/>
        </p:nvSpPr>
        <p:spPr>
          <a:xfrm>
            <a:off x="385876" y="4561856"/>
            <a:ext cx="4084822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hlinkClick r:id="rId4" action="ppaction://hlinksldjump"/>
            <a:extLst>
              <a:ext uri="{FF2B5EF4-FFF2-40B4-BE49-F238E27FC236}">
                <a16:creationId xmlns:a16="http://schemas.microsoft.com/office/drawing/2014/main" id="{E38AA661-9A7C-49D2-B84C-057E0C6DCEF8}"/>
              </a:ext>
            </a:extLst>
          </p:cNvPr>
          <p:cNvSpPr/>
          <p:nvPr/>
        </p:nvSpPr>
        <p:spPr>
          <a:xfrm>
            <a:off x="397077" y="5634762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 47">
            <a:hlinkClick r:id="rId4" action="ppaction://hlinksldjump"/>
            <a:extLst>
              <a:ext uri="{FF2B5EF4-FFF2-40B4-BE49-F238E27FC236}">
                <a16:creationId xmlns:a16="http://schemas.microsoft.com/office/drawing/2014/main" id="{44EEB76A-F220-4413-9503-2B0E82B0FB1A}"/>
              </a:ext>
            </a:extLst>
          </p:cNvPr>
          <p:cNvSpPr/>
          <p:nvPr/>
        </p:nvSpPr>
        <p:spPr>
          <a:xfrm>
            <a:off x="4651005" y="4581693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69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9" grpId="0" animBg="1"/>
      <p:bldP spid="37" grpId="0"/>
      <p:bldP spid="40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guins live in...">
            <a:extLst>
              <a:ext uri="{FF2B5EF4-FFF2-40B4-BE49-F238E27FC236}">
                <a16:creationId xmlns:a16="http://schemas.microsoft.com/office/drawing/2014/main" id="{84E792F6-20AC-4A6F-A282-A8FC821FC577}"/>
              </a:ext>
            </a:extLst>
          </p:cNvPr>
          <p:cNvSpPr txBox="1"/>
          <p:nvPr/>
        </p:nvSpPr>
        <p:spPr>
          <a:xfrm>
            <a:off x="539751" y="661614"/>
            <a:ext cx="806449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Oops!</a:t>
            </a:r>
          </a:p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Try again!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09C792A-9EB1-4D12-9AC7-5CD49EA3E1FE}"/>
              </a:ext>
            </a:extLst>
          </p:cNvPr>
          <p:cNvGrpSpPr/>
          <p:nvPr/>
        </p:nvGrpSpPr>
        <p:grpSpPr>
          <a:xfrm>
            <a:off x="3653281" y="4946405"/>
            <a:ext cx="1837438" cy="798032"/>
            <a:chOff x="3653281" y="5207662"/>
            <a:chExt cx="1837438" cy="798032"/>
          </a:xfrm>
        </p:grpSpPr>
        <p:sp>
          <p:nvSpPr>
            <p:cNvPr id="5" name="Rounded Rectangle 3">
              <a:extLst>
                <a:ext uri="{FF2B5EF4-FFF2-40B4-BE49-F238E27FC236}">
                  <a16:creationId xmlns:a16="http://schemas.microsoft.com/office/drawing/2014/main" id="{3045ACC9-C843-4F87-A132-850EB995BA79}"/>
                </a:ext>
              </a:extLst>
            </p:cNvPr>
            <p:cNvSpPr/>
            <p:nvPr/>
          </p:nvSpPr>
          <p:spPr bwMode="auto">
            <a:xfrm>
              <a:off x="3653281" y="5207662"/>
              <a:ext cx="1837438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09EFD66-E84D-4B69-96C3-E38F676208D5}"/>
                </a:ext>
              </a:extLst>
            </p:cNvPr>
            <p:cNvSpPr txBox="1"/>
            <p:nvPr/>
          </p:nvSpPr>
          <p:spPr>
            <a:xfrm>
              <a:off x="3653281" y="5374096"/>
              <a:ext cx="18374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Go Back</a:t>
              </a:r>
            </a:p>
          </p:txBody>
        </p:sp>
      </p:grpSp>
      <p:sp>
        <p:nvSpPr>
          <p:cNvPr id="9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82AE7422-B274-4806-AC57-634F34FDF31D}"/>
              </a:ext>
            </a:extLst>
          </p:cNvPr>
          <p:cNvSpPr/>
          <p:nvPr/>
        </p:nvSpPr>
        <p:spPr>
          <a:xfrm>
            <a:off x="3483429" y="4833257"/>
            <a:ext cx="2162628" cy="1059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0305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Background Box">
            <a:extLst>
              <a:ext uri="{FF2B5EF4-FFF2-40B4-BE49-F238E27FC236}">
                <a16:creationId xmlns:a16="http://schemas.microsoft.com/office/drawing/2014/main" id="{00373BA4-ED0D-4A00-86A9-715E3F15C87B}"/>
              </a:ext>
            </a:extLst>
          </p:cNvPr>
          <p:cNvGrpSpPr/>
          <p:nvPr/>
        </p:nvGrpSpPr>
        <p:grpSpPr>
          <a:xfrm>
            <a:off x="457198" y="277091"/>
            <a:ext cx="8464552" cy="4067705"/>
            <a:chOff x="457198" y="277091"/>
            <a:chExt cx="8464552" cy="4067705"/>
          </a:xfrm>
        </p:grpSpPr>
        <p:sp>
          <p:nvSpPr>
            <p:cNvPr id="3" name="Rounded Rectangle 3">
              <a:extLst>
                <a:ext uri="{FF2B5EF4-FFF2-40B4-BE49-F238E27FC236}">
                  <a16:creationId xmlns:a16="http://schemas.microsoft.com/office/drawing/2014/main" id="{F5495247-2204-4A7F-8575-646BA2EA98B4}"/>
                </a:ext>
              </a:extLst>
            </p:cNvPr>
            <p:cNvSpPr/>
            <p:nvPr/>
          </p:nvSpPr>
          <p:spPr bwMode="auto">
            <a:xfrm>
              <a:off x="457198" y="438152"/>
              <a:ext cx="8220075" cy="3906644"/>
            </a:xfrm>
            <a:prstGeom prst="roundRect">
              <a:avLst>
                <a:gd name="adj" fmla="val 2649"/>
              </a:avLst>
            </a:prstGeom>
            <a:solidFill>
              <a:schemeClr val="bg1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34070E2-D13E-4AF6-A536-FB373D881E05}"/>
                </a:ext>
              </a:extLst>
            </p:cNvPr>
            <p:cNvSpPr/>
            <p:nvPr/>
          </p:nvSpPr>
          <p:spPr>
            <a:xfrm>
              <a:off x="7854950" y="277091"/>
              <a:ext cx="1066800" cy="1066800"/>
            </a:xfrm>
            <a:prstGeom prst="ellipse">
              <a:avLst/>
            </a:prstGeom>
            <a:solidFill>
              <a:srgbClr val="726BB1"/>
            </a:solidFill>
            <a:ln w="57150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D66C16E-ACC9-4E7B-839E-582236D66F90}"/>
                </a:ext>
              </a:extLst>
            </p:cNvPr>
            <p:cNvSpPr txBox="1"/>
            <p:nvPr/>
          </p:nvSpPr>
          <p:spPr>
            <a:xfrm>
              <a:off x="7854950" y="379604"/>
              <a:ext cx="1066800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6</a:t>
              </a:r>
            </a:p>
          </p:txBody>
        </p:sp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4BC3CD3A-94FC-4C37-B6E3-F048D28F60D0}"/>
              </a:ext>
            </a:extLst>
          </p:cNvPr>
          <p:cNvSpPr/>
          <p:nvPr/>
        </p:nvSpPr>
        <p:spPr>
          <a:xfrm>
            <a:off x="3464577" y="790306"/>
            <a:ext cx="2243873" cy="2243873"/>
          </a:xfrm>
          <a:prstGeom prst="ellipse">
            <a:avLst/>
          </a:prstGeom>
          <a:solidFill>
            <a:srgbClr val="ABA6CF"/>
          </a:solidFill>
          <a:ln w="57150">
            <a:solidFill>
              <a:srgbClr val="726B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600" dirty="0"/>
          </a:p>
        </p:txBody>
      </p:sp>
      <p:grpSp>
        <p:nvGrpSpPr>
          <p:cNvPr id="45" name="Box D">
            <a:extLst>
              <a:ext uri="{FF2B5EF4-FFF2-40B4-BE49-F238E27FC236}">
                <a16:creationId xmlns:a16="http://schemas.microsoft.com/office/drawing/2014/main" id="{84511788-3AD2-47F1-A0B6-64EEFB6DFC21}"/>
              </a:ext>
            </a:extLst>
          </p:cNvPr>
          <p:cNvGrpSpPr/>
          <p:nvPr/>
        </p:nvGrpSpPr>
        <p:grpSpPr>
          <a:xfrm>
            <a:off x="4673303" y="5651287"/>
            <a:ext cx="4013502" cy="861774"/>
            <a:chOff x="4673303" y="5651287"/>
            <a:chExt cx="4013502" cy="861774"/>
          </a:xfrm>
        </p:grpSpPr>
        <p:sp>
          <p:nvSpPr>
            <p:cNvPr id="20" name="Rounded Rectangle 3">
              <a:extLst>
                <a:ext uri="{FF2B5EF4-FFF2-40B4-BE49-F238E27FC236}">
                  <a16:creationId xmlns:a16="http://schemas.microsoft.com/office/drawing/2014/main" id="{9E439489-8CBF-40F2-8F2A-207A05E4030D}"/>
                </a:ext>
              </a:extLst>
            </p:cNvPr>
            <p:cNvSpPr/>
            <p:nvPr/>
          </p:nvSpPr>
          <p:spPr bwMode="auto">
            <a:xfrm>
              <a:off x="4687160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4" name="Rounded Rectangle 3">
              <a:extLst>
                <a:ext uri="{FF2B5EF4-FFF2-40B4-BE49-F238E27FC236}">
                  <a16:creationId xmlns:a16="http://schemas.microsoft.com/office/drawing/2014/main" id="{2209FE76-9FB7-4DED-9E07-38F8C8A4E74D}"/>
                </a:ext>
              </a:extLst>
            </p:cNvPr>
            <p:cNvSpPr/>
            <p:nvPr/>
          </p:nvSpPr>
          <p:spPr bwMode="auto">
            <a:xfrm>
              <a:off x="4687161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BF5A947-4B8C-4CEF-BB99-DB62FD8746E4}"/>
                </a:ext>
              </a:extLst>
            </p:cNvPr>
            <p:cNvSpPr txBox="1"/>
            <p:nvPr/>
          </p:nvSpPr>
          <p:spPr>
            <a:xfrm>
              <a:off x="4673303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d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56E91BE-379D-4786-B103-1B1C3BAE09B9}"/>
                </a:ext>
              </a:extLst>
            </p:cNvPr>
            <p:cNvSpPr txBox="1"/>
            <p:nvPr/>
          </p:nvSpPr>
          <p:spPr>
            <a:xfrm>
              <a:off x="5574563" y="5848085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penguins</a:t>
              </a:r>
            </a:p>
          </p:txBody>
        </p:sp>
      </p:grpSp>
      <p:grpSp>
        <p:nvGrpSpPr>
          <p:cNvPr id="44" name="Box C">
            <a:extLst>
              <a:ext uri="{FF2B5EF4-FFF2-40B4-BE49-F238E27FC236}">
                <a16:creationId xmlns:a16="http://schemas.microsoft.com/office/drawing/2014/main" id="{507D222E-0511-4B49-BD18-00BEB8F97FE9}"/>
              </a:ext>
            </a:extLst>
          </p:cNvPr>
          <p:cNvGrpSpPr/>
          <p:nvPr/>
        </p:nvGrpSpPr>
        <p:grpSpPr>
          <a:xfrm>
            <a:off x="452872" y="5651287"/>
            <a:ext cx="3994434" cy="861774"/>
            <a:chOff x="452872" y="5651287"/>
            <a:chExt cx="3994434" cy="861774"/>
          </a:xfrm>
        </p:grpSpPr>
        <p:sp>
          <p:nvSpPr>
            <p:cNvPr id="21" name="Rounded Rectangle 3">
              <a:extLst>
                <a:ext uri="{FF2B5EF4-FFF2-40B4-BE49-F238E27FC236}">
                  <a16:creationId xmlns:a16="http://schemas.microsoft.com/office/drawing/2014/main" id="{5AF0412D-B919-49EA-95D2-DDD5D4D04395}"/>
                </a:ext>
              </a:extLst>
            </p:cNvPr>
            <p:cNvSpPr/>
            <p:nvPr/>
          </p:nvSpPr>
          <p:spPr bwMode="auto">
            <a:xfrm>
              <a:off x="457195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7" name="Rounded Rectangle 3">
              <a:extLst>
                <a:ext uri="{FF2B5EF4-FFF2-40B4-BE49-F238E27FC236}">
                  <a16:creationId xmlns:a16="http://schemas.microsoft.com/office/drawing/2014/main" id="{225C0CED-6716-4DF4-967A-65F119C0A114}"/>
                </a:ext>
              </a:extLst>
            </p:cNvPr>
            <p:cNvSpPr/>
            <p:nvPr/>
          </p:nvSpPr>
          <p:spPr bwMode="auto">
            <a:xfrm>
              <a:off x="457197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0D5817D-6F49-41FA-96EF-1F55FF425DD7}"/>
                </a:ext>
              </a:extLst>
            </p:cNvPr>
            <p:cNvSpPr txBox="1"/>
            <p:nvPr/>
          </p:nvSpPr>
          <p:spPr>
            <a:xfrm>
              <a:off x="452872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F097EC7-2247-4C36-A930-5849BF1F4635}"/>
                </a:ext>
              </a:extLst>
            </p:cNvPr>
            <p:cNvSpPr txBox="1"/>
            <p:nvPr/>
          </p:nvSpPr>
          <p:spPr>
            <a:xfrm>
              <a:off x="1325711" y="5876117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chocolate</a:t>
              </a:r>
            </a:p>
          </p:txBody>
        </p:sp>
      </p:grpSp>
      <p:grpSp>
        <p:nvGrpSpPr>
          <p:cNvPr id="43" name="Box B">
            <a:extLst>
              <a:ext uri="{FF2B5EF4-FFF2-40B4-BE49-F238E27FC236}">
                <a16:creationId xmlns:a16="http://schemas.microsoft.com/office/drawing/2014/main" id="{B163A879-FCC2-49C5-A8BF-97BE1E0346F0}"/>
              </a:ext>
            </a:extLst>
          </p:cNvPr>
          <p:cNvGrpSpPr/>
          <p:nvPr/>
        </p:nvGrpSpPr>
        <p:grpSpPr>
          <a:xfrm>
            <a:off x="4673303" y="4576162"/>
            <a:ext cx="4013502" cy="861774"/>
            <a:chOff x="4673303" y="4576162"/>
            <a:chExt cx="4013502" cy="861774"/>
          </a:xfrm>
        </p:grpSpPr>
        <p:sp>
          <p:nvSpPr>
            <p:cNvPr id="16" name="Rounded Rectangle 3">
              <a:extLst>
                <a:ext uri="{FF2B5EF4-FFF2-40B4-BE49-F238E27FC236}">
                  <a16:creationId xmlns:a16="http://schemas.microsoft.com/office/drawing/2014/main" id="{BC4705E0-7DBC-4674-9797-C4FD2EAE8E18}"/>
                </a:ext>
              </a:extLst>
            </p:cNvPr>
            <p:cNvSpPr/>
            <p:nvPr/>
          </p:nvSpPr>
          <p:spPr bwMode="auto">
            <a:xfrm>
              <a:off x="4687160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7" name="Rounded Rectangle 3">
              <a:extLst>
                <a:ext uri="{FF2B5EF4-FFF2-40B4-BE49-F238E27FC236}">
                  <a16:creationId xmlns:a16="http://schemas.microsoft.com/office/drawing/2014/main" id="{8B41970D-2681-467D-8D9B-6052837F9EE1}"/>
                </a:ext>
              </a:extLst>
            </p:cNvPr>
            <p:cNvSpPr/>
            <p:nvPr/>
          </p:nvSpPr>
          <p:spPr bwMode="auto">
            <a:xfrm>
              <a:off x="4687159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1C500E7-267A-4E17-9481-173CB56B042E}"/>
                </a:ext>
              </a:extLst>
            </p:cNvPr>
            <p:cNvSpPr txBox="1"/>
            <p:nvPr/>
          </p:nvSpPr>
          <p:spPr>
            <a:xfrm>
              <a:off x="4673303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8CB9D7A-5CFA-4E48-B8F4-9AB14695CB34}"/>
                </a:ext>
              </a:extLst>
            </p:cNvPr>
            <p:cNvSpPr txBox="1"/>
            <p:nvPr/>
          </p:nvSpPr>
          <p:spPr>
            <a:xfrm>
              <a:off x="5574563" y="4641905"/>
              <a:ext cx="311224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berries</a:t>
              </a:r>
              <a:br>
                <a:rPr lang="en-GB" sz="2100" dirty="0"/>
              </a:br>
              <a:r>
                <a:rPr lang="en-GB" sz="2100" dirty="0"/>
                <a:t>and squirrels</a:t>
              </a:r>
            </a:p>
          </p:txBody>
        </p:sp>
      </p:grpSp>
      <p:grpSp>
        <p:nvGrpSpPr>
          <p:cNvPr id="42" name="Box A">
            <a:extLst>
              <a:ext uri="{FF2B5EF4-FFF2-40B4-BE49-F238E27FC236}">
                <a16:creationId xmlns:a16="http://schemas.microsoft.com/office/drawing/2014/main" id="{12784A2E-154A-4E1C-91EF-DB70E8432F29}"/>
              </a:ext>
            </a:extLst>
          </p:cNvPr>
          <p:cNvGrpSpPr/>
          <p:nvPr/>
        </p:nvGrpSpPr>
        <p:grpSpPr>
          <a:xfrm>
            <a:off x="452872" y="4576162"/>
            <a:ext cx="3994434" cy="861774"/>
            <a:chOff x="452872" y="4576162"/>
            <a:chExt cx="3994434" cy="861774"/>
          </a:xfrm>
        </p:grpSpPr>
        <p:sp>
          <p:nvSpPr>
            <p:cNvPr id="22" name="Rounded Rectangle 3">
              <a:extLst>
                <a:ext uri="{FF2B5EF4-FFF2-40B4-BE49-F238E27FC236}">
                  <a16:creationId xmlns:a16="http://schemas.microsoft.com/office/drawing/2014/main" id="{0073B45C-A497-444A-929E-C212A7A9D2EB}"/>
                </a:ext>
              </a:extLst>
            </p:cNvPr>
            <p:cNvSpPr/>
            <p:nvPr/>
          </p:nvSpPr>
          <p:spPr bwMode="auto">
            <a:xfrm>
              <a:off x="457195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0" name="Rounded Rectangle 3">
              <a:extLst>
                <a:ext uri="{FF2B5EF4-FFF2-40B4-BE49-F238E27FC236}">
                  <a16:creationId xmlns:a16="http://schemas.microsoft.com/office/drawing/2014/main" id="{AF83563A-70F3-444F-9A1D-B36F8DF5C94D}"/>
                </a:ext>
              </a:extLst>
            </p:cNvPr>
            <p:cNvSpPr/>
            <p:nvPr/>
          </p:nvSpPr>
          <p:spPr bwMode="auto">
            <a:xfrm>
              <a:off x="457195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212345B-FB7E-489F-9C68-B5EA65C5E062}"/>
                </a:ext>
              </a:extLst>
            </p:cNvPr>
            <p:cNvSpPr txBox="1"/>
            <p:nvPr/>
          </p:nvSpPr>
          <p:spPr>
            <a:xfrm>
              <a:off x="452872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a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9E5FB0C-454C-44D7-9691-C594F029C2D5}"/>
                </a:ext>
              </a:extLst>
            </p:cNvPr>
            <p:cNvSpPr txBox="1"/>
            <p:nvPr/>
          </p:nvSpPr>
          <p:spPr>
            <a:xfrm>
              <a:off x="1335064" y="4648289"/>
              <a:ext cx="311224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seals, whales</a:t>
              </a:r>
              <a:br>
                <a:rPr lang="en-GB" sz="2100" dirty="0"/>
              </a:br>
              <a:r>
                <a:rPr lang="en-GB" sz="2100" dirty="0"/>
                <a:t>and walruses</a:t>
              </a:r>
            </a:p>
          </p:txBody>
        </p:sp>
      </p:grpSp>
      <p:grpSp>
        <p:nvGrpSpPr>
          <p:cNvPr id="46" name="Next">
            <a:extLst>
              <a:ext uri="{FF2B5EF4-FFF2-40B4-BE49-F238E27FC236}">
                <a16:creationId xmlns:a16="http://schemas.microsoft.com/office/drawing/2014/main" id="{DAE97CC7-331F-4AE1-826B-A017FFD5FDF2}"/>
              </a:ext>
            </a:extLst>
          </p:cNvPr>
          <p:cNvGrpSpPr/>
          <p:nvPr/>
        </p:nvGrpSpPr>
        <p:grpSpPr>
          <a:xfrm>
            <a:off x="3726517" y="5236690"/>
            <a:ext cx="1681435" cy="798032"/>
            <a:chOff x="3726517" y="5209394"/>
            <a:chExt cx="1681435" cy="798032"/>
          </a:xfrm>
        </p:grpSpPr>
        <p:sp>
          <p:nvSpPr>
            <p:cNvPr id="38" name="Rounded Rectangle 3">
              <a:hlinkClick r:id="rId2" action="ppaction://hlinksldjump"/>
              <a:extLst>
                <a:ext uri="{FF2B5EF4-FFF2-40B4-BE49-F238E27FC236}">
                  <a16:creationId xmlns:a16="http://schemas.microsoft.com/office/drawing/2014/main" id="{AD3D1764-F169-449A-A3E4-10B14B140918}"/>
                </a:ext>
              </a:extLst>
            </p:cNvPr>
            <p:cNvSpPr/>
            <p:nvPr/>
          </p:nvSpPr>
          <p:spPr bwMode="auto">
            <a:xfrm>
              <a:off x="3726517" y="5209394"/>
              <a:ext cx="1681435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9" name="TextBox 38">
              <a:hlinkClick r:id="rId2" action="ppaction://hlinksldjump"/>
              <a:extLst>
                <a:ext uri="{FF2B5EF4-FFF2-40B4-BE49-F238E27FC236}">
                  <a16:creationId xmlns:a16="http://schemas.microsoft.com/office/drawing/2014/main" id="{D7246B0C-D4E3-4253-A971-37965C78263A}"/>
                </a:ext>
              </a:extLst>
            </p:cNvPr>
            <p:cNvSpPr txBox="1"/>
            <p:nvPr/>
          </p:nvSpPr>
          <p:spPr>
            <a:xfrm>
              <a:off x="3726517" y="5346800"/>
              <a:ext cx="16814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sp>
        <p:nvSpPr>
          <p:cNvPr id="37" name="the South Pole">
            <a:extLst>
              <a:ext uri="{FF2B5EF4-FFF2-40B4-BE49-F238E27FC236}">
                <a16:creationId xmlns:a16="http://schemas.microsoft.com/office/drawing/2014/main" id="{62FADFA1-8591-4A8C-A155-5D3284CE0BAE}"/>
              </a:ext>
            </a:extLst>
          </p:cNvPr>
          <p:cNvSpPr txBox="1"/>
          <p:nvPr/>
        </p:nvSpPr>
        <p:spPr>
          <a:xfrm>
            <a:off x="5166504" y="3230063"/>
            <a:ext cx="23948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seals, whales and walruses</a:t>
            </a:r>
          </a:p>
        </p:txBody>
      </p:sp>
      <p:sp>
        <p:nvSpPr>
          <p:cNvPr id="30" name="Penguins live in...">
            <a:extLst>
              <a:ext uri="{FF2B5EF4-FFF2-40B4-BE49-F238E27FC236}">
                <a16:creationId xmlns:a16="http://schemas.microsoft.com/office/drawing/2014/main" id="{47D0B0C7-729A-405E-977D-D8B539889883}"/>
              </a:ext>
            </a:extLst>
          </p:cNvPr>
          <p:cNvSpPr txBox="1"/>
          <p:nvPr/>
        </p:nvSpPr>
        <p:spPr>
          <a:xfrm>
            <a:off x="1596316" y="3244577"/>
            <a:ext cx="34141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do polar bears</a:t>
            </a:r>
            <a:br>
              <a:rPr lang="en-GB" sz="2800" dirty="0"/>
            </a:br>
            <a:r>
              <a:rPr lang="en-GB" sz="2800" dirty="0"/>
              <a:t>most like to eat?</a:t>
            </a: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83AE8A77-400D-44CE-999B-9ECC22F12BAE}"/>
              </a:ext>
            </a:extLst>
          </p:cNvPr>
          <p:cNvSpPr/>
          <p:nvPr/>
        </p:nvSpPr>
        <p:spPr>
          <a:xfrm>
            <a:off x="5166504" y="3263501"/>
            <a:ext cx="2394828" cy="920669"/>
          </a:xfrm>
          <a:prstGeom prst="roundRect">
            <a:avLst/>
          </a:prstGeom>
          <a:noFill/>
          <a:ln w="28575">
            <a:solidFill>
              <a:srgbClr val="CD70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ectangle 39">
            <a:hlinkClick r:id="rId3" action="ppaction://hlinksldjump"/>
            <a:extLst>
              <a:ext uri="{FF2B5EF4-FFF2-40B4-BE49-F238E27FC236}">
                <a16:creationId xmlns:a16="http://schemas.microsoft.com/office/drawing/2014/main" id="{7633392E-CCD0-4C3B-8AEC-FE0266260896}"/>
              </a:ext>
            </a:extLst>
          </p:cNvPr>
          <p:cNvSpPr/>
          <p:nvPr/>
        </p:nvSpPr>
        <p:spPr>
          <a:xfrm>
            <a:off x="391407" y="5636807"/>
            <a:ext cx="4079291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hlinkClick r:id="rId3" action="ppaction://hlinksldjump"/>
            <a:extLst>
              <a:ext uri="{FF2B5EF4-FFF2-40B4-BE49-F238E27FC236}">
                <a16:creationId xmlns:a16="http://schemas.microsoft.com/office/drawing/2014/main" id="{E38AA661-9A7C-49D2-B84C-057E0C6DCEF8}"/>
              </a:ext>
            </a:extLst>
          </p:cNvPr>
          <p:cNvSpPr/>
          <p:nvPr/>
        </p:nvSpPr>
        <p:spPr>
          <a:xfrm>
            <a:off x="4638948" y="5635706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 47">
            <a:hlinkClick r:id="rId3" action="ppaction://hlinksldjump"/>
            <a:extLst>
              <a:ext uri="{FF2B5EF4-FFF2-40B4-BE49-F238E27FC236}">
                <a16:creationId xmlns:a16="http://schemas.microsoft.com/office/drawing/2014/main" id="{44EEB76A-F220-4413-9503-2B0E82B0FB1A}"/>
              </a:ext>
            </a:extLst>
          </p:cNvPr>
          <p:cNvSpPr/>
          <p:nvPr/>
        </p:nvSpPr>
        <p:spPr>
          <a:xfrm>
            <a:off x="4638948" y="4551946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1" name="Penguin">
            <a:extLst>
              <a:ext uri="{FF2B5EF4-FFF2-40B4-BE49-F238E27FC236}">
                <a16:creationId xmlns:a16="http://schemas.microsoft.com/office/drawing/2014/main" id="{0014709C-F3B5-40FE-9105-659415230A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9948" y="1041269"/>
            <a:ext cx="2873361" cy="193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896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9" grpId="0" animBg="1"/>
      <p:bldP spid="37" grpId="0"/>
      <p:bldP spid="30" grpId="0"/>
      <p:bldP spid="50" grpId="0" animBg="1"/>
      <p:bldP spid="40" grpId="0"/>
      <p:bldP spid="47" grpId="0"/>
      <p:bldP spid="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guins live in...">
            <a:extLst>
              <a:ext uri="{FF2B5EF4-FFF2-40B4-BE49-F238E27FC236}">
                <a16:creationId xmlns:a16="http://schemas.microsoft.com/office/drawing/2014/main" id="{84E792F6-20AC-4A6F-A282-A8FC821FC577}"/>
              </a:ext>
            </a:extLst>
          </p:cNvPr>
          <p:cNvSpPr txBox="1"/>
          <p:nvPr/>
        </p:nvSpPr>
        <p:spPr>
          <a:xfrm>
            <a:off x="539751" y="661614"/>
            <a:ext cx="806449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Oops!</a:t>
            </a:r>
          </a:p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Try again!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09C792A-9EB1-4D12-9AC7-5CD49EA3E1FE}"/>
              </a:ext>
            </a:extLst>
          </p:cNvPr>
          <p:cNvGrpSpPr/>
          <p:nvPr/>
        </p:nvGrpSpPr>
        <p:grpSpPr>
          <a:xfrm>
            <a:off x="3653281" y="4946405"/>
            <a:ext cx="1837438" cy="798032"/>
            <a:chOff x="3653281" y="5207662"/>
            <a:chExt cx="1837438" cy="798032"/>
          </a:xfrm>
        </p:grpSpPr>
        <p:sp>
          <p:nvSpPr>
            <p:cNvPr id="5" name="Rounded Rectangle 3">
              <a:extLst>
                <a:ext uri="{FF2B5EF4-FFF2-40B4-BE49-F238E27FC236}">
                  <a16:creationId xmlns:a16="http://schemas.microsoft.com/office/drawing/2014/main" id="{3045ACC9-C843-4F87-A132-850EB995BA79}"/>
                </a:ext>
              </a:extLst>
            </p:cNvPr>
            <p:cNvSpPr/>
            <p:nvPr/>
          </p:nvSpPr>
          <p:spPr bwMode="auto">
            <a:xfrm>
              <a:off x="3653281" y="5207662"/>
              <a:ext cx="1837438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09EFD66-E84D-4B69-96C3-E38F676208D5}"/>
                </a:ext>
              </a:extLst>
            </p:cNvPr>
            <p:cNvSpPr txBox="1"/>
            <p:nvPr/>
          </p:nvSpPr>
          <p:spPr>
            <a:xfrm>
              <a:off x="3653281" y="5374096"/>
              <a:ext cx="18374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Go Back</a:t>
              </a:r>
            </a:p>
          </p:txBody>
        </p:sp>
      </p:grpSp>
      <p:sp>
        <p:nvSpPr>
          <p:cNvPr id="9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82AE7422-B274-4806-AC57-634F34FDF31D}"/>
              </a:ext>
            </a:extLst>
          </p:cNvPr>
          <p:cNvSpPr/>
          <p:nvPr/>
        </p:nvSpPr>
        <p:spPr>
          <a:xfrm>
            <a:off x="3483429" y="4833257"/>
            <a:ext cx="2162628" cy="1059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7894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Background Box">
            <a:extLst>
              <a:ext uri="{FF2B5EF4-FFF2-40B4-BE49-F238E27FC236}">
                <a16:creationId xmlns:a16="http://schemas.microsoft.com/office/drawing/2014/main" id="{00373BA4-ED0D-4A00-86A9-715E3F15C87B}"/>
              </a:ext>
            </a:extLst>
          </p:cNvPr>
          <p:cNvGrpSpPr/>
          <p:nvPr/>
        </p:nvGrpSpPr>
        <p:grpSpPr>
          <a:xfrm>
            <a:off x="457198" y="277091"/>
            <a:ext cx="8464552" cy="4067705"/>
            <a:chOff x="457198" y="277091"/>
            <a:chExt cx="8464552" cy="4067705"/>
          </a:xfrm>
        </p:grpSpPr>
        <p:sp>
          <p:nvSpPr>
            <p:cNvPr id="3" name="Rounded Rectangle 3">
              <a:extLst>
                <a:ext uri="{FF2B5EF4-FFF2-40B4-BE49-F238E27FC236}">
                  <a16:creationId xmlns:a16="http://schemas.microsoft.com/office/drawing/2014/main" id="{F5495247-2204-4A7F-8575-646BA2EA98B4}"/>
                </a:ext>
              </a:extLst>
            </p:cNvPr>
            <p:cNvSpPr/>
            <p:nvPr/>
          </p:nvSpPr>
          <p:spPr bwMode="auto">
            <a:xfrm>
              <a:off x="457198" y="438152"/>
              <a:ext cx="8220075" cy="3906644"/>
            </a:xfrm>
            <a:prstGeom prst="roundRect">
              <a:avLst>
                <a:gd name="adj" fmla="val 2649"/>
              </a:avLst>
            </a:prstGeom>
            <a:solidFill>
              <a:schemeClr val="bg1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34070E2-D13E-4AF6-A536-FB373D881E05}"/>
                </a:ext>
              </a:extLst>
            </p:cNvPr>
            <p:cNvSpPr/>
            <p:nvPr/>
          </p:nvSpPr>
          <p:spPr>
            <a:xfrm>
              <a:off x="7854950" y="277091"/>
              <a:ext cx="1066800" cy="1066800"/>
            </a:xfrm>
            <a:prstGeom prst="ellipse">
              <a:avLst/>
            </a:prstGeom>
            <a:solidFill>
              <a:srgbClr val="726BB1"/>
            </a:solidFill>
            <a:ln w="57150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D66C16E-ACC9-4E7B-839E-582236D66F90}"/>
                </a:ext>
              </a:extLst>
            </p:cNvPr>
            <p:cNvSpPr txBox="1"/>
            <p:nvPr/>
          </p:nvSpPr>
          <p:spPr>
            <a:xfrm>
              <a:off x="7854950" y="379604"/>
              <a:ext cx="1066800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7</a:t>
              </a:r>
            </a:p>
          </p:txBody>
        </p:sp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4BC3CD3A-94FC-4C37-B6E3-F048D28F60D0}"/>
              </a:ext>
            </a:extLst>
          </p:cNvPr>
          <p:cNvSpPr/>
          <p:nvPr/>
        </p:nvSpPr>
        <p:spPr>
          <a:xfrm>
            <a:off x="3464577" y="790306"/>
            <a:ext cx="2243873" cy="2243873"/>
          </a:xfrm>
          <a:prstGeom prst="ellipse">
            <a:avLst/>
          </a:prstGeom>
          <a:solidFill>
            <a:srgbClr val="ABA6CF"/>
          </a:solidFill>
          <a:ln w="57150">
            <a:solidFill>
              <a:srgbClr val="726B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600" dirty="0"/>
          </a:p>
        </p:txBody>
      </p:sp>
      <p:grpSp>
        <p:nvGrpSpPr>
          <p:cNvPr id="45" name="Box D">
            <a:extLst>
              <a:ext uri="{FF2B5EF4-FFF2-40B4-BE49-F238E27FC236}">
                <a16:creationId xmlns:a16="http://schemas.microsoft.com/office/drawing/2014/main" id="{84511788-3AD2-47F1-A0B6-64EEFB6DFC21}"/>
              </a:ext>
            </a:extLst>
          </p:cNvPr>
          <p:cNvGrpSpPr/>
          <p:nvPr/>
        </p:nvGrpSpPr>
        <p:grpSpPr>
          <a:xfrm>
            <a:off x="4673303" y="5651287"/>
            <a:ext cx="4013502" cy="861774"/>
            <a:chOff x="4673303" y="5651287"/>
            <a:chExt cx="4013502" cy="861774"/>
          </a:xfrm>
        </p:grpSpPr>
        <p:sp>
          <p:nvSpPr>
            <p:cNvPr id="20" name="Rounded Rectangle 3">
              <a:extLst>
                <a:ext uri="{FF2B5EF4-FFF2-40B4-BE49-F238E27FC236}">
                  <a16:creationId xmlns:a16="http://schemas.microsoft.com/office/drawing/2014/main" id="{9E439489-8CBF-40F2-8F2A-207A05E4030D}"/>
                </a:ext>
              </a:extLst>
            </p:cNvPr>
            <p:cNvSpPr/>
            <p:nvPr/>
          </p:nvSpPr>
          <p:spPr bwMode="auto">
            <a:xfrm>
              <a:off x="4687160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4" name="Rounded Rectangle 3">
              <a:extLst>
                <a:ext uri="{FF2B5EF4-FFF2-40B4-BE49-F238E27FC236}">
                  <a16:creationId xmlns:a16="http://schemas.microsoft.com/office/drawing/2014/main" id="{2209FE76-9FB7-4DED-9E07-38F8C8A4E74D}"/>
                </a:ext>
              </a:extLst>
            </p:cNvPr>
            <p:cNvSpPr/>
            <p:nvPr/>
          </p:nvSpPr>
          <p:spPr bwMode="auto">
            <a:xfrm>
              <a:off x="4687161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BF5A947-4B8C-4CEF-BB99-DB62FD8746E4}"/>
                </a:ext>
              </a:extLst>
            </p:cNvPr>
            <p:cNvSpPr txBox="1"/>
            <p:nvPr/>
          </p:nvSpPr>
          <p:spPr>
            <a:xfrm>
              <a:off x="4673303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d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56E91BE-379D-4786-B103-1B1C3BAE09B9}"/>
                </a:ext>
              </a:extLst>
            </p:cNvPr>
            <p:cNvSpPr txBox="1"/>
            <p:nvPr/>
          </p:nvSpPr>
          <p:spPr>
            <a:xfrm>
              <a:off x="5574563" y="5848085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ice pole</a:t>
              </a:r>
            </a:p>
          </p:txBody>
        </p:sp>
      </p:grpSp>
      <p:grpSp>
        <p:nvGrpSpPr>
          <p:cNvPr id="44" name="Box C">
            <a:extLst>
              <a:ext uri="{FF2B5EF4-FFF2-40B4-BE49-F238E27FC236}">
                <a16:creationId xmlns:a16="http://schemas.microsoft.com/office/drawing/2014/main" id="{507D222E-0511-4B49-BD18-00BEB8F97FE9}"/>
              </a:ext>
            </a:extLst>
          </p:cNvPr>
          <p:cNvGrpSpPr/>
          <p:nvPr/>
        </p:nvGrpSpPr>
        <p:grpSpPr>
          <a:xfrm>
            <a:off x="452872" y="5651287"/>
            <a:ext cx="3994434" cy="861774"/>
            <a:chOff x="452872" y="5651287"/>
            <a:chExt cx="3994434" cy="861774"/>
          </a:xfrm>
        </p:grpSpPr>
        <p:sp>
          <p:nvSpPr>
            <p:cNvPr id="21" name="Rounded Rectangle 3">
              <a:extLst>
                <a:ext uri="{FF2B5EF4-FFF2-40B4-BE49-F238E27FC236}">
                  <a16:creationId xmlns:a16="http://schemas.microsoft.com/office/drawing/2014/main" id="{5AF0412D-B919-49EA-95D2-DDD5D4D04395}"/>
                </a:ext>
              </a:extLst>
            </p:cNvPr>
            <p:cNvSpPr/>
            <p:nvPr/>
          </p:nvSpPr>
          <p:spPr bwMode="auto">
            <a:xfrm>
              <a:off x="457195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7" name="Rounded Rectangle 3">
              <a:extLst>
                <a:ext uri="{FF2B5EF4-FFF2-40B4-BE49-F238E27FC236}">
                  <a16:creationId xmlns:a16="http://schemas.microsoft.com/office/drawing/2014/main" id="{225C0CED-6716-4DF4-967A-65F119C0A114}"/>
                </a:ext>
              </a:extLst>
            </p:cNvPr>
            <p:cNvSpPr/>
            <p:nvPr/>
          </p:nvSpPr>
          <p:spPr bwMode="auto">
            <a:xfrm>
              <a:off x="457197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0D5817D-6F49-41FA-96EF-1F55FF425DD7}"/>
                </a:ext>
              </a:extLst>
            </p:cNvPr>
            <p:cNvSpPr txBox="1"/>
            <p:nvPr/>
          </p:nvSpPr>
          <p:spPr>
            <a:xfrm>
              <a:off x="452872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F097EC7-2247-4C36-A930-5849BF1F4635}"/>
                </a:ext>
              </a:extLst>
            </p:cNvPr>
            <p:cNvSpPr txBox="1"/>
            <p:nvPr/>
          </p:nvSpPr>
          <p:spPr>
            <a:xfrm>
              <a:off x="1325711" y="5876117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the Antarctic</a:t>
              </a:r>
            </a:p>
          </p:txBody>
        </p:sp>
      </p:grpSp>
      <p:grpSp>
        <p:nvGrpSpPr>
          <p:cNvPr id="43" name="Box B">
            <a:extLst>
              <a:ext uri="{FF2B5EF4-FFF2-40B4-BE49-F238E27FC236}">
                <a16:creationId xmlns:a16="http://schemas.microsoft.com/office/drawing/2014/main" id="{B163A879-FCC2-49C5-A8BF-97BE1E0346F0}"/>
              </a:ext>
            </a:extLst>
          </p:cNvPr>
          <p:cNvGrpSpPr/>
          <p:nvPr/>
        </p:nvGrpSpPr>
        <p:grpSpPr>
          <a:xfrm>
            <a:off x="4673303" y="4576162"/>
            <a:ext cx="4013502" cy="861774"/>
            <a:chOff x="4673303" y="4576162"/>
            <a:chExt cx="4013502" cy="861774"/>
          </a:xfrm>
        </p:grpSpPr>
        <p:sp>
          <p:nvSpPr>
            <p:cNvPr id="16" name="Rounded Rectangle 3">
              <a:extLst>
                <a:ext uri="{FF2B5EF4-FFF2-40B4-BE49-F238E27FC236}">
                  <a16:creationId xmlns:a16="http://schemas.microsoft.com/office/drawing/2014/main" id="{BC4705E0-7DBC-4674-9797-C4FD2EAE8E18}"/>
                </a:ext>
              </a:extLst>
            </p:cNvPr>
            <p:cNvSpPr/>
            <p:nvPr/>
          </p:nvSpPr>
          <p:spPr bwMode="auto">
            <a:xfrm>
              <a:off x="4687160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7" name="Rounded Rectangle 3">
              <a:extLst>
                <a:ext uri="{FF2B5EF4-FFF2-40B4-BE49-F238E27FC236}">
                  <a16:creationId xmlns:a16="http://schemas.microsoft.com/office/drawing/2014/main" id="{8B41970D-2681-467D-8D9B-6052837F9EE1}"/>
                </a:ext>
              </a:extLst>
            </p:cNvPr>
            <p:cNvSpPr/>
            <p:nvPr/>
          </p:nvSpPr>
          <p:spPr bwMode="auto">
            <a:xfrm>
              <a:off x="4687159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1C500E7-267A-4E17-9481-173CB56B042E}"/>
                </a:ext>
              </a:extLst>
            </p:cNvPr>
            <p:cNvSpPr txBox="1"/>
            <p:nvPr/>
          </p:nvSpPr>
          <p:spPr>
            <a:xfrm>
              <a:off x="4673303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8CB9D7A-5CFA-4E48-B8F4-9AB14695CB34}"/>
                </a:ext>
              </a:extLst>
            </p:cNvPr>
            <p:cNvSpPr txBox="1"/>
            <p:nvPr/>
          </p:nvSpPr>
          <p:spPr>
            <a:xfrm>
              <a:off x="5574563" y="48048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the Arctic</a:t>
              </a:r>
            </a:p>
          </p:txBody>
        </p:sp>
      </p:grpSp>
      <p:grpSp>
        <p:nvGrpSpPr>
          <p:cNvPr id="42" name="Box A">
            <a:extLst>
              <a:ext uri="{FF2B5EF4-FFF2-40B4-BE49-F238E27FC236}">
                <a16:creationId xmlns:a16="http://schemas.microsoft.com/office/drawing/2014/main" id="{12784A2E-154A-4E1C-91EF-DB70E8432F29}"/>
              </a:ext>
            </a:extLst>
          </p:cNvPr>
          <p:cNvGrpSpPr/>
          <p:nvPr/>
        </p:nvGrpSpPr>
        <p:grpSpPr>
          <a:xfrm>
            <a:off x="452872" y="4576162"/>
            <a:ext cx="4015757" cy="861774"/>
            <a:chOff x="452872" y="4576162"/>
            <a:chExt cx="4015757" cy="861774"/>
          </a:xfrm>
        </p:grpSpPr>
        <p:sp>
          <p:nvSpPr>
            <p:cNvPr id="22" name="Rounded Rectangle 3">
              <a:extLst>
                <a:ext uri="{FF2B5EF4-FFF2-40B4-BE49-F238E27FC236}">
                  <a16:creationId xmlns:a16="http://schemas.microsoft.com/office/drawing/2014/main" id="{0073B45C-A497-444A-929E-C212A7A9D2EB}"/>
                </a:ext>
              </a:extLst>
            </p:cNvPr>
            <p:cNvSpPr/>
            <p:nvPr/>
          </p:nvSpPr>
          <p:spPr bwMode="auto">
            <a:xfrm>
              <a:off x="457195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0" name="Rounded Rectangle 3">
              <a:extLst>
                <a:ext uri="{FF2B5EF4-FFF2-40B4-BE49-F238E27FC236}">
                  <a16:creationId xmlns:a16="http://schemas.microsoft.com/office/drawing/2014/main" id="{AF83563A-70F3-444F-9A1D-B36F8DF5C94D}"/>
                </a:ext>
              </a:extLst>
            </p:cNvPr>
            <p:cNvSpPr/>
            <p:nvPr/>
          </p:nvSpPr>
          <p:spPr bwMode="auto">
            <a:xfrm>
              <a:off x="457195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212345B-FB7E-489F-9C68-B5EA65C5E062}"/>
                </a:ext>
              </a:extLst>
            </p:cNvPr>
            <p:cNvSpPr txBox="1"/>
            <p:nvPr/>
          </p:nvSpPr>
          <p:spPr>
            <a:xfrm>
              <a:off x="452872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a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9E5FB0C-454C-44D7-9691-C594F029C2D5}"/>
                </a:ext>
              </a:extLst>
            </p:cNvPr>
            <p:cNvSpPr txBox="1"/>
            <p:nvPr/>
          </p:nvSpPr>
          <p:spPr>
            <a:xfrm>
              <a:off x="1356387" y="4801519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Christmas town</a:t>
              </a:r>
            </a:p>
          </p:txBody>
        </p:sp>
      </p:grpSp>
      <p:grpSp>
        <p:nvGrpSpPr>
          <p:cNvPr id="46" name="Next">
            <a:extLst>
              <a:ext uri="{FF2B5EF4-FFF2-40B4-BE49-F238E27FC236}">
                <a16:creationId xmlns:a16="http://schemas.microsoft.com/office/drawing/2014/main" id="{DAE97CC7-331F-4AE1-826B-A017FFD5FDF2}"/>
              </a:ext>
            </a:extLst>
          </p:cNvPr>
          <p:cNvGrpSpPr/>
          <p:nvPr/>
        </p:nvGrpSpPr>
        <p:grpSpPr>
          <a:xfrm>
            <a:off x="3726517" y="5236690"/>
            <a:ext cx="1681435" cy="798032"/>
            <a:chOff x="3726517" y="5209394"/>
            <a:chExt cx="1681435" cy="798032"/>
          </a:xfrm>
        </p:grpSpPr>
        <p:sp>
          <p:nvSpPr>
            <p:cNvPr id="38" name="Rounded Rectangle 3">
              <a:hlinkClick r:id="rId2" action="ppaction://hlinksldjump"/>
              <a:extLst>
                <a:ext uri="{FF2B5EF4-FFF2-40B4-BE49-F238E27FC236}">
                  <a16:creationId xmlns:a16="http://schemas.microsoft.com/office/drawing/2014/main" id="{AD3D1764-F169-449A-A3E4-10B14B140918}"/>
                </a:ext>
              </a:extLst>
            </p:cNvPr>
            <p:cNvSpPr/>
            <p:nvPr/>
          </p:nvSpPr>
          <p:spPr bwMode="auto">
            <a:xfrm>
              <a:off x="3726517" y="5209394"/>
              <a:ext cx="1681435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9" name="TextBox 38">
              <a:hlinkClick r:id="rId2" action="ppaction://hlinksldjump"/>
              <a:extLst>
                <a:ext uri="{FF2B5EF4-FFF2-40B4-BE49-F238E27FC236}">
                  <a16:creationId xmlns:a16="http://schemas.microsoft.com/office/drawing/2014/main" id="{D7246B0C-D4E3-4253-A971-37965C78263A}"/>
                </a:ext>
              </a:extLst>
            </p:cNvPr>
            <p:cNvSpPr txBox="1"/>
            <p:nvPr/>
          </p:nvSpPr>
          <p:spPr>
            <a:xfrm>
              <a:off x="3726517" y="5346800"/>
              <a:ext cx="16814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Next</a:t>
              </a:r>
            </a:p>
          </p:txBody>
        </p:sp>
      </p:grpSp>
      <p:sp>
        <p:nvSpPr>
          <p:cNvPr id="37" name="the South Pole">
            <a:extLst>
              <a:ext uri="{FF2B5EF4-FFF2-40B4-BE49-F238E27FC236}">
                <a16:creationId xmlns:a16="http://schemas.microsoft.com/office/drawing/2014/main" id="{62FADFA1-8591-4A8C-A155-5D3284CE0BAE}"/>
              </a:ext>
            </a:extLst>
          </p:cNvPr>
          <p:cNvSpPr txBox="1"/>
          <p:nvPr/>
        </p:nvSpPr>
        <p:spPr>
          <a:xfrm>
            <a:off x="5557029" y="3458991"/>
            <a:ext cx="187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Arctic</a:t>
            </a:r>
          </a:p>
        </p:txBody>
      </p:sp>
      <p:sp>
        <p:nvSpPr>
          <p:cNvPr id="30" name="Penguins live in...">
            <a:extLst>
              <a:ext uri="{FF2B5EF4-FFF2-40B4-BE49-F238E27FC236}">
                <a16:creationId xmlns:a16="http://schemas.microsoft.com/office/drawing/2014/main" id="{47D0B0C7-729A-405E-977D-D8B539889883}"/>
              </a:ext>
            </a:extLst>
          </p:cNvPr>
          <p:cNvSpPr txBox="1"/>
          <p:nvPr/>
        </p:nvSpPr>
        <p:spPr>
          <a:xfrm>
            <a:off x="1647825" y="3244577"/>
            <a:ext cx="37532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another name</a:t>
            </a:r>
            <a:br>
              <a:rPr lang="en-GB" sz="2800" dirty="0"/>
            </a:br>
            <a:r>
              <a:rPr lang="en-GB" sz="2800" dirty="0"/>
              <a:t>for the North Pole?</a:t>
            </a: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83AE8A77-400D-44CE-999B-9ECC22F12BAE}"/>
              </a:ext>
            </a:extLst>
          </p:cNvPr>
          <p:cNvSpPr/>
          <p:nvPr/>
        </p:nvSpPr>
        <p:spPr>
          <a:xfrm>
            <a:off x="5557029" y="3386332"/>
            <a:ext cx="1878628" cy="676009"/>
          </a:xfrm>
          <a:prstGeom prst="roundRect">
            <a:avLst/>
          </a:prstGeom>
          <a:noFill/>
          <a:ln w="28575">
            <a:solidFill>
              <a:srgbClr val="CD70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ectangle 39">
            <a:hlinkClick r:id="rId3" action="ppaction://hlinksldjump"/>
            <a:extLst>
              <a:ext uri="{FF2B5EF4-FFF2-40B4-BE49-F238E27FC236}">
                <a16:creationId xmlns:a16="http://schemas.microsoft.com/office/drawing/2014/main" id="{7633392E-CCD0-4C3B-8AEC-FE0266260896}"/>
              </a:ext>
            </a:extLst>
          </p:cNvPr>
          <p:cNvSpPr/>
          <p:nvPr/>
        </p:nvSpPr>
        <p:spPr>
          <a:xfrm>
            <a:off x="395354" y="5636807"/>
            <a:ext cx="4042599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hlinkClick r:id="rId3" action="ppaction://hlinksldjump"/>
            <a:extLst>
              <a:ext uri="{FF2B5EF4-FFF2-40B4-BE49-F238E27FC236}">
                <a16:creationId xmlns:a16="http://schemas.microsoft.com/office/drawing/2014/main" id="{E38AA661-9A7C-49D2-B84C-057E0C6DCEF8}"/>
              </a:ext>
            </a:extLst>
          </p:cNvPr>
          <p:cNvSpPr/>
          <p:nvPr/>
        </p:nvSpPr>
        <p:spPr>
          <a:xfrm>
            <a:off x="4629726" y="5636807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 47">
            <a:hlinkClick r:id="rId3" action="ppaction://hlinksldjump"/>
            <a:extLst>
              <a:ext uri="{FF2B5EF4-FFF2-40B4-BE49-F238E27FC236}">
                <a16:creationId xmlns:a16="http://schemas.microsoft.com/office/drawing/2014/main" id="{44EEB76A-F220-4413-9503-2B0E82B0FB1A}"/>
              </a:ext>
            </a:extLst>
          </p:cNvPr>
          <p:cNvSpPr/>
          <p:nvPr/>
        </p:nvSpPr>
        <p:spPr>
          <a:xfrm>
            <a:off x="428098" y="4570394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1" name="Penguin">
            <a:extLst>
              <a:ext uri="{FF2B5EF4-FFF2-40B4-BE49-F238E27FC236}">
                <a16:creationId xmlns:a16="http://schemas.microsoft.com/office/drawing/2014/main" id="{0014709C-F3B5-40FE-9105-659415230A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66742" y="1002100"/>
            <a:ext cx="1829566" cy="1827252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A8A50A5-271A-420D-9E01-5D8DA9538E61}"/>
              </a:ext>
            </a:extLst>
          </p:cNvPr>
          <p:cNvCxnSpPr>
            <a:cxnSpLocks/>
          </p:cNvCxnSpPr>
          <p:nvPr/>
        </p:nvCxnSpPr>
        <p:spPr>
          <a:xfrm flipH="1">
            <a:off x="4601963" y="857297"/>
            <a:ext cx="1228725" cy="236925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5632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49" grpId="0" animBg="1"/>
      <p:bldP spid="37" grpId="0"/>
      <p:bldP spid="30" grpId="0"/>
      <p:bldP spid="50" grpId="0" animBg="1"/>
      <p:bldP spid="40" grpId="0"/>
      <p:bldP spid="47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guins live in...">
            <a:extLst>
              <a:ext uri="{FF2B5EF4-FFF2-40B4-BE49-F238E27FC236}">
                <a16:creationId xmlns:a16="http://schemas.microsoft.com/office/drawing/2014/main" id="{84E792F6-20AC-4A6F-A282-A8FC821FC577}"/>
              </a:ext>
            </a:extLst>
          </p:cNvPr>
          <p:cNvSpPr txBox="1"/>
          <p:nvPr/>
        </p:nvSpPr>
        <p:spPr>
          <a:xfrm>
            <a:off x="539751" y="661614"/>
            <a:ext cx="806449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Oops!</a:t>
            </a:r>
          </a:p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Try again!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09C792A-9EB1-4D12-9AC7-5CD49EA3E1FE}"/>
              </a:ext>
            </a:extLst>
          </p:cNvPr>
          <p:cNvGrpSpPr/>
          <p:nvPr/>
        </p:nvGrpSpPr>
        <p:grpSpPr>
          <a:xfrm>
            <a:off x="3653281" y="4946405"/>
            <a:ext cx="1837438" cy="798032"/>
            <a:chOff x="3653281" y="5207662"/>
            <a:chExt cx="1837438" cy="798032"/>
          </a:xfrm>
        </p:grpSpPr>
        <p:sp>
          <p:nvSpPr>
            <p:cNvPr id="5" name="Rounded Rectangle 3">
              <a:extLst>
                <a:ext uri="{FF2B5EF4-FFF2-40B4-BE49-F238E27FC236}">
                  <a16:creationId xmlns:a16="http://schemas.microsoft.com/office/drawing/2014/main" id="{3045ACC9-C843-4F87-A132-850EB995BA79}"/>
                </a:ext>
              </a:extLst>
            </p:cNvPr>
            <p:cNvSpPr/>
            <p:nvPr/>
          </p:nvSpPr>
          <p:spPr bwMode="auto">
            <a:xfrm>
              <a:off x="3653281" y="5207662"/>
              <a:ext cx="1837438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09EFD66-E84D-4B69-96C3-E38F676208D5}"/>
                </a:ext>
              </a:extLst>
            </p:cNvPr>
            <p:cNvSpPr txBox="1"/>
            <p:nvPr/>
          </p:nvSpPr>
          <p:spPr>
            <a:xfrm>
              <a:off x="3653281" y="5374096"/>
              <a:ext cx="18374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Go Back</a:t>
              </a:r>
            </a:p>
          </p:txBody>
        </p:sp>
      </p:grpSp>
      <p:sp>
        <p:nvSpPr>
          <p:cNvPr id="9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82AE7422-B274-4806-AC57-634F34FDF31D}"/>
              </a:ext>
            </a:extLst>
          </p:cNvPr>
          <p:cNvSpPr/>
          <p:nvPr/>
        </p:nvSpPr>
        <p:spPr>
          <a:xfrm>
            <a:off x="3483429" y="4833257"/>
            <a:ext cx="2162628" cy="1059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1617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Background Box">
            <a:extLst>
              <a:ext uri="{FF2B5EF4-FFF2-40B4-BE49-F238E27FC236}">
                <a16:creationId xmlns:a16="http://schemas.microsoft.com/office/drawing/2014/main" id="{00373BA4-ED0D-4A00-86A9-715E3F15C87B}"/>
              </a:ext>
            </a:extLst>
          </p:cNvPr>
          <p:cNvGrpSpPr/>
          <p:nvPr/>
        </p:nvGrpSpPr>
        <p:grpSpPr>
          <a:xfrm>
            <a:off x="457198" y="277091"/>
            <a:ext cx="8464552" cy="4067705"/>
            <a:chOff x="457198" y="277091"/>
            <a:chExt cx="8464552" cy="4067705"/>
          </a:xfrm>
        </p:grpSpPr>
        <p:sp>
          <p:nvSpPr>
            <p:cNvPr id="3" name="Rounded Rectangle 3">
              <a:extLst>
                <a:ext uri="{FF2B5EF4-FFF2-40B4-BE49-F238E27FC236}">
                  <a16:creationId xmlns:a16="http://schemas.microsoft.com/office/drawing/2014/main" id="{F5495247-2204-4A7F-8575-646BA2EA98B4}"/>
                </a:ext>
              </a:extLst>
            </p:cNvPr>
            <p:cNvSpPr/>
            <p:nvPr/>
          </p:nvSpPr>
          <p:spPr bwMode="auto">
            <a:xfrm>
              <a:off x="457198" y="438152"/>
              <a:ext cx="8220075" cy="3906644"/>
            </a:xfrm>
            <a:prstGeom prst="roundRect">
              <a:avLst>
                <a:gd name="adj" fmla="val 2649"/>
              </a:avLst>
            </a:prstGeom>
            <a:solidFill>
              <a:schemeClr val="bg1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34070E2-D13E-4AF6-A536-FB373D881E05}"/>
                </a:ext>
              </a:extLst>
            </p:cNvPr>
            <p:cNvSpPr/>
            <p:nvPr/>
          </p:nvSpPr>
          <p:spPr>
            <a:xfrm>
              <a:off x="7854950" y="277091"/>
              <a:ext cx="1066800" cy="1066800"/>
            </a:xfrm>
            <a:prstGeom prst="ellipse">
              <a:avLst/>
            </a:prstGeom>
            <a:solidFill>
              <a:srgbClr val="726BB1"/>
            </a:solidFill>
            <a:ln w="57150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D66C16E-ACC9-4E7B-839E-582236D66F90}"/>
                </a:ext>
              </a:extLst>
            </p:cNvPr>
            <p:cNvSpPr txBox="1"/>
            <p:nvPr/>
          </p:nvSpPr>
          <p:spPr>
            <a:xfrm>
              <a:off x="7854950" y="379604"/>
              <a:ext cx="1066800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8</a:t>
              </a:r>
            </a:p>
          </p:txBody>
        </p:sp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4BC3CD3A-94FC-4C37-B6E3-F048D28F60D0}"/>
              </a:ext>
            </a:extLst>
          </p:cNvPr>
          <p:cNvSpPr/>
          <p:nvPr/>
        </p:nvSpPr>
        <p:spPr>
          <a:xfrm>
            <a:off x="3464577" y="790306"/>
            <a:ext cx="2243873" cy="2243873"/>
          </a:xfrm>
          <a:prstGeom prst="ellipse">
            <a:avLst/>
          </a:prstGeom>
          <a:solidFill>
            <a:srgbClr val="ABA6CF"/>
          </a:solidFill>
          <a:ln w="57150">
            <a:solidFill>
              <a:srgbClr val="726B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600" dirty="0"/>
          </a:p>
        </p:txBody>
      </p:sp>
      <p:grpSp>
        <p:nvGrpSpPr>
          <p:cNvPr id="45" name="Box D">
            <a:extLst>
              <a:ext uri="{FF2B5EF4-FFF2-40B4-BE49-F238E27FC236}">
                <a16:creationId xmlns:a16="http://schemas.microsoft.com/office/drawing/2014/main" id="{84511788-3AD2-47F1-A0B6-64EEFB6DFC21}"/>
              </a:ext>
            </a:extLst>
          </p:cNvPr>
          <p:cNvGrpSpPr/>
          <p:nvPr/>
        </p:nvGrpSpPr>
        <p:grpSpPr>
          <a:xfrm>
            <a:off x="4673303" y="5651287"/>
            <a:ext cx="4013502" cy="861774"/>
            <a:chOff x="4673303" y="5651287"/>
            <a:chExt cx="4013502" cy="861774"/>
          </a:xfrm>
        </p:grpSpPr>
        <p:sp>
          <p:nvSpPr>
            <p:cNvPr id="20" name="Rounded Rectangle 3">
              <a:extLst>
                <a:ext uri="{FF2B5EF4-FFF2-40B4-BE49-F238E27FC236}">
                  <a16:creationId xmlns:a16="http://schemas.microsoft.com/office/drawing/2014/main" id="{9E439489-8CBF-40F2-8F2A-207A05E4030D}"/>
                </a:ext>
              </a:extLst>
            </p:cNvPr>
            <p:cNvSpPr/>
            <p:nvPr/>
          </p:nvSpPr>
          <p:spPr bwMode="auto">
            <a:xfrm>
              <a:off x="4687160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4" name="Rounded Rectangle 3">
              <a:extLst>
                <a:ext uri="{FF2B5EF4-FFF2-40B4-BE49-F238E27FC236}">
                  <a16:creationId xmlns:a16="http://schemas.microsoft.com/office/drawing/2014/main" id="{2209FE76-9FB7-4DED-9E07-38F8C8A4E74D}"/>
                </a:ext>
              </a:extLst>
            </p:cNvPr>
            <p:cNvSpPr/>
            <p:nvPr/>
          </p:nvSpPr>
          <p:spPr bwMode="auto">
            <a:xfrm>
              <a:off x="4687161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BF5A947-4B8C-4CEF-BB99-DB62FD8746E4}"/>
                </a:ext>
              </a:extLst>
            </p:cNvPr>
            <p:cNvSpPr txBox="1"/>
            <p:nvPr/>
          </p:nvSpPr>
          <p:spPr>
            <a:xfrm>
              <a:off x="4673303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d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56E91BE-379D-4786-B103-1B1C3BAE09B9}"/>
                </a:ext>
              </a:extLst>
            </p:cNvPr>
            <p:cNvSpPr txBox="1"/>
            <p:nvPr/>
          </p:nvSpPr>
          <p:spPr>
            <a:xfrm>
              <a:off x="5574563" y="5848085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the Antarctic</a:t>
              </a:r>
            </a:p>
          </p:txBody>
        </p:sp>
      </p:grpSp>
      <p:grpSp>
        <p:nvGrpSpPr>
          <p:cNvPr id="44" name="Box C">
            <a:extLst>
              <a:ext uri="{FF2B5EF4-FFF2-40B4-BE49-F238E27FC236}">
                <a16:creationId xmlns:a16="http://schemas.microsoft.com/office/drawing/2014/main" id="{507D222E-0511-4B49-BD18-00BEB8F97FE9}"/>
              </a:ext>
            </a:extLst>
          </p:cNvPr>
          <p:cNvGrpSpPr/>
          <p:nvPr/>
        </p:nvGrpSpPr>
        <p:grpSpPr>
          <a:xfrm>
            <a:off x="452872" y="5651287"/>
            <a:ext cx="3994434" cy="861774"/>
            <a:chOff x="452872" y="5651287"/>
            <a:chExt cx="3994434" cy="861774"/>
          </a:xfrm>
        </p:grpSpPr>
        <p:sp>
          <p:nvSpPr>
            <p:cNvPr id="21" name="Rounded Rectangle 3">
              <a:extLst>
                <a:ext uri="{FF2B5EF4-FFF2-40B4-BE49-F238E27FC236}">
                  <a16:creationId xmlns:a16="http://schemas.microsoft.com/office/drawing/2014/main" id="{5AF0412D-B919-49EA-95D2-DDD5D4D04395}"/>
                </a:ext>
              </a:extLst>
            </p:cNvPr>
            <p:cNvSpPr/>
            <p:nvPr/>
          </p:nvSpPr>
          <p:spPr bwMode="auto">
            <a:xfrm>
              <a:off x="457195" y="56803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7" name="Rounded Rectangle 3">
              <a:extLst>
                <a:ext uri="{FF2B5EF4-FFF2-40B4-BE49-F238E27FC236}">
                  <a16:creationId xmlns:a16="http://schemas.microsoft.com/office/drawing/2014/main" id="{225C0CED-6716-4DF4-967A-65F119C0A114}"/>
                </a:ext>
              </a:extLst>
            </p:cNvPr>
            <p:cNvSpPr/>
            <p:nvPr/>
          </p:nvSpPr>
          <p:spPr bwMode="auto">
            <a:xfrm>
              <a:off x="457197" y="56803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0D5817D-6F49-41FA-96EF-1F55FF425DD7}"/>
                </a:ext>
              </a:extLst>
            </p:cNvPr>
            <p:cNvSpPr txBox="1"/>
            <p:nvPr/>
          </p:nvSpPr>
          <p:spPr>
            <a:xfrm>
              <a:off x="452872" y="5651287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F097EC7-2247-4C36-A930-5849BF1F4635}"/>
                </a:ext>
              </a:extLst>
            </p:cNvPr>
            <p:cNvSpPr txBox="1"/>
            <p:nvPr/>
          </p:nvSpPr>
          <p:spPr>
            <a:xfrm>
              <a:off x="1325711" y="5876117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Southern hemisphere</a:t>
              </a:r>
            </a:p>
          </p:txBody>
        </p:sp>
      </p:grpSp>
      <p:grpSp>
        <p:nvGrpSpPr>
          <p:cNvPr id="43" name="Box B">
            <a:extLst>
              <a:ext uri="{FF2B5EF4-FFF2-40B4-BE49-F238E27FC236}">
                <a16:creationId xmlns:a16="http://schemas.microsoft.com/office/drawing/2014/main" id="{B163A879-FCC2-49C5-A8BF-97BE1E0346F0}"/>
              </a:ext>
            </a:extLst>
          </p:cNvPr>
          <p:cNvGrpSpPr/>
          <p:nvPr/>
        </p:nvGrpSpPr>
        <p:grpSpPr>
          <a:xfrm>
            <a:off x="4673303" y="4576162"/>
            <a:ext cx="4013502" cy="861774"/>
            <a:chOff x="4673303" y="4576162"/>
            <a:chExt cx="4013502" cy="861774"/>
          </a:xfrm>
        </p:grpSpPr>
        <p:sp>
          <p:nvSpPr>
            <p:cNvPr id="16" name="Rounded Rectangle 3">
              <a:extLst>
                <a:ext uri="{FF2B5EF4-FFF2-40B4-BE49-F238E27FC236}">
                  <a16:creationId xmlns:a16="http://schemas.microsoft.com/office/drawing/2014/main" id="{BC4705E0-7DBC-4674-9797-C4FD2EAE8E18}"/>
                </a:ext>
              </a:extLst>
            </p:cNvPr>
            <p:cNvSpPr/>
            <p:nvPr/>
          </p:nvSpPr>
          <p:spPr bwMode="auto">
            <a:xfrm>
              <a:off x="4687160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7" name="Rounded Rectangle 3">
              <a:extLst>
                <a:ext uri="{FF2B5EF4-FFF2-40B4-BE49-F238E27FC236}">
                  <a16:creationId xmlns:a16="http://schemas.microsoft.com/office/drawing/2014/main" id="{8B41970D-2681-467D-8D9B-6052837F9EE1}"/>
                </a:ext>
              </a:extLst>
            </p:cNvPr>
            <p:cNvSpPr/>
            <p:nvPr/>
          </p:nvSpPr>
          <p:spPr bwMode="auto">
            <a:xfrm>
              <a:off x="4687159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1C500E7-267A-4E17-9481-173CB56B042E}"/>
                </a:ext>
              </a:extLst>
            </p:cNvPr>
            <p:cNvSpPr txBox="1"/>
            <p:nvPr/>
          </p:nvSpPr>
          <p:spPr>
            <a:xfrm>
              <a:off x="4673303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8CB9D7A-5CFA-4E48-B8F4-9AB14695CB34}"/>
                </a:ext>
              </a:extLst>
            </p:cNvPr>
            <p:cNvSpPr txBox="1"/>
            <p:nvPr/>
          </p:nvSpPr>
          <p:spPr>
            <a:xfrm>
              <a:off x="5574563" y="4804831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the Arctic</a:t>
              </a:r>
            </a:p>
          </p:txBody>
        </p:sp>
      </p:grpSp>
      <p:grpSp>
        <p:nvGrpSpPr>
          <p:cNvPr id="42" name="Box A">
            <a:extLst>
              <a:ext uri="{FF2B5EF4-FFF2-40B4-BE49-F238E27FC236}">
                <a16:creationId xmlns:a16="http://schemas.microsoft.com/office/drawing/2014/main" id="{12784A2E-154A-4E1C-91EF-DB70E8432F29}"/>
              </a:ext>
            </a:extLst>
          </p:cNvPr>
          <p:cNvGrpSpPr/>
          <p:nvPr/>
        </p:nvGrpSpPr>
        <p:grpSpPr>
          <a:xfrm>
            <a:off x="452872" y="4576162"/>
            <a:ext cx="4015757" cy="861774"/>
            <a:chOff x="452872" y="4576162"/>
            <a:chExt cx="4015757" cy="861774"/>
          </a:xfrm>
        </p:grpSpPr>
        <p:sp>
          <p:nvSpPr>
            <p:cNvPr id="22" name="Rounded Rectangle 3">
              <a:extLst>
                <a:ext uri="{FF2B5EF4-FFF2-40B4-BE49-F238E27FC236}">
                  <a16:creationId xmlns:a16="http://schemas.microsoft.com/office/drawing/2014/main" id="{0073B45C-A497-444A-929E-C212A7A9D2EB}"/>
                </a:ext>
              </a:extLst>
            </p:cNvPr>
            <p:cNvSpPr/>
            <p:nvPr/>
          </p:nvSpPr>
          <p:spPr bwMode="auto">
            <a:xfrm>
              <a:off x="457195" y="4613564"/>
              <a:ext cx="3990111" cy="798032"/>
            </a:xfrm>
            <a:prstGeom prst="roundRect">
              <a:avLst>
                <a:gd name="adj" fmla="val 14802"/>
              </a:avLst>
            </a:prstGeom>
            <a:solidFill>
              <a:schemeClr val="bg1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0" name="Rounded Rectangle 3">
              <a:extLst>
                <a:ext uri="{FF2B5EF4-FFF2-40B4-BE49-F238E27FC236}">
                  <a16:creationId xmlns:a16="http://schemas.microsoft.com/office/drawing/2014/main" id="{AF83563A-70F3-444F-9A1D-B36F8DF5C94D}"/>
                </a:ext>
              </a:extLst>
            </p:cNvPr>
            <p:cNvSpPr/>
            <p:nvPr/>
          </p:nvSpPr>
          <p:spPr bwMode="auto">
            <a:xfrm>
              <a:off x="457195" y="4613564"/>
              <a:ext cx="872839" cy="798032"/>
            </a:xfrm>
            <a:prstGeom prst="roundRect">
              <a:avLst>
                <a:gd name="adj" fmla="val 0"/>
              </a:avLst>
            </a:prstGeom>
            <a:solidFill>
              <a:srgbClr val="CD70B3"/>
            </a:solidFill>
            <a:ln w="25400" cap="rnd">
              <a:solidFill>
                <a:srgbClr val="CD70B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212345B-FB7E-489F-9C68-B5EA65C5E062}"/>
                </a:ext>
              </a:extLst>
            </p:cNvPr>
            <p:cNvSpPr txBox="1"/>
            <p:nvPr/>
          </p:nvSpPr>
          <p:spPr>
            <a:xfrm>
              <a:off x="452872" y="4576162"/>
              <a:ext cx="87283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a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9E5FB0C-454C-44D7-9691-C594F029C2D5}"/>
                </a:ext>
              </a:extLst>
            </p:cNvPr>
            <p:cNvSpPr txBox="1"/>
            <p:nvPr/>
          </p:nvSpPr>
          <p:spPr>
            <a:xfrm>
              <a:off x="1356387" y="4801519"/>
              <a:ext cx="311224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100" dirty="0"/>
                <a:t>snow pole</a:t>
              </a:r>
            </a:p>
          </p:txBody>
        </p:sp>
      </p:grpSp>
      <p:grpSp>
        <p:nvGrpSpPr>
          <p:cNvPr id="46" name="Next">
            <a:extLst>
              <a:ext uri="{FF2B5EF4-FFF2-40B4-BE49-F238E27FC236}">
                <a16:creationId xmlns:a16="http://schemas.microsoft.com/office/drawing/2014/main" id="{DAE97CC7-331F-4AE1-826B-A017FFD5FDF2}"/>
              </a:ext>
            </a:extLst>
          </p:cNvPr>
          <p:cNvGrpSpPr/>
          <p:nvPr/>
        </p:nvGrpSpPr>
        <p:grpSpPr>
          <a:xfrm>
            <a:off x="3726517" y="5236690"/>
            <a:ext cx="1681435" cy="798032"/>
            <a:chOff x="3726517" y="5209394"/>
            <a:chExt cx="1681435" cy="798032"/>
          </a:xfrm>
        </p:grpSpPr>
        <p:sp>
          <p:nvSpPr>
            <p:cNvPr id="38" name="Rounded Rectangle 3">
              <a:hlinkClick r:id="rId2" action="ppaction://hlinksldjump"/>
              <a:extLst>
                <a:ext uri="{FF2B5EF4-FFF2-40B4-BE49-F238E27FC236}">
                  <a16:creationId xmlns:a16="http://schemas.microsoft.com/office/drawing/2014/main" id="{AD3D1764-F169-449A-A3E4-10B14B140918}"/>
                </a:ext>
              </a:extLst>
            </p:cNvPr>
            <p:cNvSpPr/>
            <p:nvPr/>
          </p:nvSpPr>
          <p:spPr bwMode="auto">
            <a:xfrm>
              <a:off x="3726517" y="5209394"/>
              <a:ext cx="1681435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9" name="TextBox 38">
              <a:hlinkClick r:id="rId2" action="ppaction://hlinksldjump"/>
              <a:extLst>
                <a:ext uri="{FF2B5EF4-FFF2-40B4-BE49-F238E27FC236}">
                  <a16:creationId xmlns:a16="http://schemas.microsoft.com/office/drawing/2014/main" id="{D7246B0C-D4E3-4253-A971-37965C78263A}"/>
                </a:ext>
              </a:extLst>
            </p:cNvPr>
            <p:cNvSpPr txBox="1"/>
            <p:nvPr/>
          </p:nvSpPr>
          <p:spPr>
            <a:xfrm>
              <a:off x="3726517" y="5346800"/>
              <a:ext cx="16814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Finish</a:t>
              </a:r>
            </a:p>
          </p:txBody>
        </p:sp>
      </p:grpSp>
      <p:sp>
        <p:nvSpPr>
          <p:cNvPr id="37" name="the South Pole">
            <a:extLst>
              <a:ext uri="{FF2B5EF4-FFF2-40B4-BE49-F238E27FC236}">
                <a16:creationId xmlns:a16="http://schemas.microsoft.com/office/drawing/2014/main" id="{62FADFA1-8591-4A8C-A155-5D3284CE0BAE}"/>
              </a:ext>
            </a:extLst>
          </p:cNvPr>
          <p:cNvSpPr txBox="1"/>
          <p:nvPr/>
        </p:nvSpPr>
        <p:spPr>
          <a:xfrm>
            <a:off x="5314982" y="3458991"/>
            <a:ext cx="2297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Antarctic</a:t>
            </a:r>
          </a:p>
        </p:txBody>
      </p:sp>
      <p:sp>
        <p:nvSpPr>
          <p:cNvPr id="30" name="Penguins live in...">
            <a:extLst>
              <a:ext uri="{FF2B5EF4-FFF2-40B4-BE49-F238E27FC236}">
                <a16:creationId xmlns:a16="http://schemas.microsoft.com/office/drawing/2014/main" id="{47D0B0C7-729A-405E-977D-D8B539889883}"/>
              </a:ext>
            </a:extLst>
          </p:cNvPr>
          <p:cNvSpPr txBox="1"/>
          <p:nvPr/>
        </p:nvSpPr>
        <p:spPr>
          <a:xfrm>
            <a:off x="1405779" y="3244577"/>
            <a:ext cx="37532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another name</a:t>
            </a:r>
            <a:br>
              <a:rPr lang="en-GB" sz="2800" dirty="0"/>
            </a:br>
            <a:r>
              <a:rPr lang="en-GB" sz="2800" dirty="0"/>
              <a:t>for the South Pole?</a:t>
            </a: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83AE8A77-400D-44CE-999B-9ECC22F12BAE}"/>
              </a:ext>
            </a:extLst>
          </p:cNvPr>
          <p:cNvSpPr/>
          <p:nvPr/>
        </p:nvSpPr>
        <p:spPr>
          <a:xfrm>
            <a:off x="5314982" y="3386332"/>
            <a:ext cx="2297921" cy="676009"/>
          </a:xfrm>
          <a:prstGeom prst="roundRect">
            <a:avLst/>
          </a:prstGeom>
          <a:noFill/>
          <a:ln w="28575">
            <a:solidFill>
              <a:srgbClr val="CD70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ectangle 39">
            <a:hlinkClick r:id="rId3" action="ppaction://hlinksldjump"/>
            <a:extLst>
              <a:ext uri="{FF2B5EF4-FFF2-40B4-BE49-F238E27FC236}">
                <a16:creationId xmlns:a16="http://schemas.microsoft.com/office/drawing/2014/main" id="{7633392E-CCD0-4C3B-8AEC-FE0266260896}"/>
              </a:ext>
            </a:extLst>
          </p:cNvPr>
          <p:cNvSpPr/>
          <p:nvPr/>
        </p:nvSpPr>
        <p:spPr>
          <a:xfrm>
            <a:off x="418187" y="5619900"/>
            <a:ext cx="4042599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hlinkClick r:id="rId3" action="ppaction://hlinksldjump"/>
            <a:extLst>
              <a:ext uri="{FF2B5EF4-FFF2-40B4-BE49-F238E27FC236}">
                <a16:creationId xmlns:a16="http://schemas.microsoft.com/office/drawing/2014/main" id="{E38AA661-9A7C-49D2-B84C-057E0C6DCEF8}"/>
              </a:ext>
            </a:extLst>
          </p:cNvPr>
          <p:cNvSpPr/>
          <p:nvPr/>
        </p:nvSpPr>
        <p:spPr>
          <a:xfrm>
            <a:off x="408276" y="4584952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 47">
            <a:hlinkClick r:id="rId3" action="ppaction://hlinksldjump"/>
            <a:extLst>
              <a:ext uri="{FF2B5EF4-FFF2-40B4-BE49-F238E27FC236}">
                <a16:creationId xmlns:a16="http://schemas.microsoft.com/office/drawing/2014/main" id="{44EEB76A-F220-4413-9503-2B0E82B0FB1A}"/>
              </a:ext>
            </a:extLst>
          </p:cNvPr>
          <p:cNvSpPr/>
          <p:nvPr/>
        </p:nvSpPr>
        <p:spPr>
          <a:xfrm>
            <a:off x="4648132" y="4583888"/>
            <a:ext cx="4062420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1" name="Penguin">
            <a:extLst>
              <a:ext uri="{FF2B5EF4-FFF2-40B4-BE49-F238E27FC236}">
                <a16:creationId xmlns:a16="http://schemas.microsoft.com/office/drawing/2014/main" id="{0014709C-F3B5-40FE-9105-659415230A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66742" y="1002100"/>
            <a:ext cx="1829566" cy="1827252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A8A50A5-271A-420D-9E01-5D8DA9538E61}"/>
              </a:ext>
            </a:extLst>
          </p:cNvPr>
          <p:cNvCxnSpPr>
            <a:cxnSpLocks/>
          </p:cNvCxnSpPr>
          <p:nvPr/>
        </p:nvCxnSpPr>
        <p:spPr>
          <a:xfrm flipH="1" flipV="1">
            <a:off x="4567235" y="2751621"/>
            <a:ext cx="1141215" cy="299268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7524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9" grpId="0" animBg="1"/>
      <p:bldP spid="37" grpId="0"/>
      <p:bldP spid="30" grpId="0"/>
      <p:bldP spid="50" grpId="0" animBg="1"/>
      <p:bldP spid="40" grpId="0"/>
      <p:bldP spid="47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guins live in...">
            <a:extLst>
              <a:ext uri="{FF2B5EF4-FFF2-40B4-BE49-F238E27FC236}">
                <a16:creationId xmlns:a16="http://schemas.microsoft.com/office/drawing/2014/main" id="{84E792F6-20AC-4A6F-A282-A8FC821FC577}"/>
              </a:ext>
            </a:extLst>
          </p:cNvPr>
          <p:cNvSpPr txBox="1"/>
          <p:nvPr/>
        </p:nvSpPr>
        <p:spPr>
          <a:xfrm>
            <a:off x="539751" y="661614"/>
            <a:ext cx="806449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Oops!</a:t>
            </a:r>
          </a:p>
          <a:p>
            <a:pPr algn="ctr"/>
            <a:r>
              <a:rPr lang="en-GB" sz="11000" b="1" dirty="0">
                <a:ln w="25400">
                  <a:solidFill>
                    <a:srgbClr val="565188"/>
                  </a:solidFill>
                </a:ln>
                <a:solidFill>
                  <a:schemeClr val="bg1"/>
                </a:solidFill>
              </a:rPr>
              <a:t>Try again!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09C792A-9EB1-4D12-9AC7-5CD49EA3E1FE}"/>
              </a:ext>
            </a:extLst>
          </p:cNvPr>
          <p:cNvGrpSpPr/>
          <p:nvPr/>
        </p:nvGrpSpPr>
        <p:grpSpPr>
          <a:xfrm>
            <a:off x="3653281" y="4946405"/>
            <a:ext cx="1837438" cy="798032"/>
            <a:chOff x="3653281" y="5207662"/>
            <a:chExt cx="1837438" cy="798032"/>
          </a:xfrm>
        </p:grpSpPr>
        <p:sp>
          <p:nvSpPr>
            <p:cNvPr id="5" name="Rounded Rectangle 3">
              <a:extLst>
                <a:ext uri="{FF2B5EF4-FFF2-40B4-BE49-F238E27FC236}">
                  <a16:creationId xmlns:a16="http://schemas.microsoft.com/office/drawing/2014/main" id="{3045ACC9-C843-4F87-A132-850EB995BA79}"/>
                </a:ext>
              </a:extLst>
            </p:cNvPr>
            <p:cNvSpPr/>
            <p:nvPr/>
          </p:nvSpPr>
          <p:spPr bwMode="auto">
            <a:xfrm>
              <a:off x="3653281" y="5207662"/>
              <a:ext cx="1837438" cy="798032"/>
            </a:xfrm>
            <a:prstGeom prst="roundRect">
              <a:avLst>
                <a:gd name="adj" fmla="val 14802"/>
              </a:avLst>
            </a:prstGeom>
            <a:solidFill>
              <a:srgbClr val="726BB1"/>
            </a:solidFill>
            <a:ln w="57150" cap="rnd">
              <a:solidFill>
                <a:srgbClr val="ABA6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09EFD66-E84D-4B69-96C3-E38F676208D5}"/>
                </a:ext>
              </a:extLst>
            </p:cNvPr>
            <p:cNvSpPr txBox="1"/>
            <p:nvPr/>
          </p:nvSpPr>
          <p:spPr>
            <a:xfrm>
              <a:off x="3653281" y="5374096"/>
              <a:ext cx="18374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bg1"/>
                  </a:solidFill>
                </a:rPr>
                <a:t>Go Back</a:t>
              </a:r>
            </a:p>
          </p:txBody>
        </p:sp>
      </p:grpSp>
      <p:sp>
        <p:nvSpPr>
          <p:cNvPr id="9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82AE7422-B274-4806-AC57-634F34FDF31D}"/>
              </a:ext>
            </a:extLst>
          </p:cNvPr>
          <p:cNvSpPr/>
          <p:nvPr/>
        </p:nvSpPr>
        <p:spPr>
          <a:xfrm>
            <a:off x="3483429" y="4833257"/>
            <a:ext cx="2162628" cy="1059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5895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407</TotalTime>
  <Words>372</Words>
  <Application>Microsoft Office PowerPoint</Application>
  <PresentationFormat>On-screen Show (4:3)</PresentationFormat>
  <Paragraphs>208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Booker</dc:creator>
  <cp:lastModifiedBy>V Charman BTP</cp:lastModifiedBy>
  <cp:revision>37</cp:revision>
  <dcterms:created xsi:type="dcterms:W3CDTF">2020-12-07T11:05:10Z</dcterms:created>
  <dcterms:modified xsi:type="dcterms:W3CDTF">2021-01-19T12:42:11Z</dcterms:modified>
</cp:coreProperties>
</file>