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82" r:id="rId2"/>
    <p:sldId id="283" r:id="rId3"/>
    <p:sldId id="284" r:id="rId4"/>
    <p:sldId id="301" r:id="rId5"/>
    <p:sldId id="302" r:id="rId6"/>
    <p:sldId id="303" r:id="rId7"/>
    <p:sldId id="285" r:id="rId8"/>
    <p:sldId id="286" r:id="rId9"/>
    <p:sldId id="287" r:id="rId10"/>
    <p:sldId id="288" r:id="rId11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58"/>
    </p:cViewPr>
  </p:sorterViewPr>
  <p:notesViewPr>
    <p:cSldViewPr snapToGrid="0">
      <p:cViewPr varScale="1">
        <p:scale>
          <a:sx n="49" d="100"/>
          <a:sy n="49" d="100"/>
        </p:scale>
        <p:origin x="2922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198A68-4EB8-4B72-9403-ADF57E3F6B51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4C0067-8171-4A32-813E-A437914BE0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519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4C0067-8171-4A32-813E-A437914BE0E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826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590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60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575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256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557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890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732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325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48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480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72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E61AF-A1FD-441A-A77B-FDB2C8E5EC5C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910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" y="0"/>
            <a:ext cx="6849691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6416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7625"/>
            <a:ext cx="6858000" cy="951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8294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14519"/>
            <a:ext cx="6858000" cy="4676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999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45" b="3318"/>
          <a:stretch/>
        </p:blipFill>
        <p:spPr>
          <a:xfrm>
            <a:off x="0" y="0"/>
            <a:ext cx="6748736" cy="8925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92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65"/>
          <a:stretch/>
        </p:blipFill>
        <p:spPr>
          <a:xfrm>
            <a:off x="198782" y="249006"/>
            <a:ext cx="6592936" cy="8914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989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8" t="1753" r="1739" b="25721"/>
          <a:stretch/>
        </p:blipFill>
        <p:spPr>
          <a:xfrm>
            <a:off x="0" y="337930"/>
            <a:ext cx="6858000" cy="7732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5214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203"/>
            <a:ext cx="6858000" cy="9565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2438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868"/>
            <a:ext cx="6858000" cy="9660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6554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4586"/>
            <a:ext cx="6858000" cy="931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763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5587"/>
            <a:ext cx="6858000" cy="947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3553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</TotalTime>
  <Words>1</Words>
  <Application>Microsoft Office PowerPoint</Application>
  <PresentationFormat>A4 Paper (210x297 mm)</PresentationFormat>
  <Paragraphs>1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16</cp:revision>
  <cp:lastPrinted>2021-01-15T12:25:22Z</cp:lastPrinted>
  <dcterms:created xsi:type="dcterms:W3CDTF">2020-12-28T23:02:06Z</dcterms:created>
  <dcterms:modified xsi:type="dcterms:W3CDTF">2021-01-30T14:09:59Z</dcterms:modified>
</cp:coreProperties>
</file>