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296" r:id="rId11"/>
    <p:sldId id="297" r:id="rId12"/>
    <p:sldId id="312" r:id="rId13"/>
    <p:sldId id="299" r:id="rId14"/>
    <p:sldId id="319" r:id="rId15"/>
    <p:sldId id="320" r:id="rId16"/>
    <p:sldId id="323" r:id="rId17"/>
    <p:sldId id="324" r:id="rId18"/>
    <p:sldId id="325" r:id="rId19"/>
    <p:sldId id="326" r:id="rId20"/>
    <p:sldId id="327" r:id="rId21"/>
    <p:sldId id="328" r:id="rId22"/>
    <p:sldId id="314" r:id="rId23"/>
    <p:sldId id="300" r:id="rId24"/>
    <p:sldId id="301" r:id="rId25"/>
    <p:sldId id="304" r:id="rId26"/>
    <p:sldId id="316" r:id="rId27"/>
    <p:sldId id="317" r:id="rId28"/>
    <p:sldId id="308" r:id="rId29"/>
    <p:sldId id="318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07A8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69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942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9.png"/><Relationship Id="rId4" Type="http://schemas.openxmlformats.org/officeDocument/2006/relationships/image" Target="../media/image13.emf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2.wdp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image" Target="../media/image14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6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2.png"/><Relationship Id="rId5" Type="http://schemas.openxmlformats.org/officeDocument/2006/relationships/image" Target="../media/image24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7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3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12.emf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9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29.png"/><Relationship Id="rId5" Type="http://schemas.openxmlformats.org/officeDocument/2006/relationships/image" Target="../media/image13.emf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29.png"/><Relationship Id="rId5" Type="http://schemas.openxmlformats.org/officeDocument/2006/relationships/image" Target="../media/image13.emf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9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29.png"/><Relationship Id="rId5" Type="http://schemas.openxmlformats.org/officeDocument/2006/relationships/image" Target="../media/image13.emf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F249B36-A6AA-4CFB-90C5-ACE33D229F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58" y="2766170"/>
            <a:ext cx="6005080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2938">
            <a:off x="3892401" y="2200957"/>
            <a:ext cx="3895437" cy="8048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1756" t="22234" r="1536" b="9238"/>
          <a:stretch/>
        </p:blipFill>
        <p:spPr>
          <a:xfrm>
            <a:off x="866313" y="4422706"/>
            <a:ext cx="7111283" cy="9203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4467">
            <a:off x="586065" y="3029328"/>
            <a:ext cx="4610100" cy="952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5550" y="439280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is the same and what is different?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89EBF83-19C6-467D-8A8E-1C2EE983C4EA}"/>
              </a:ext>
            </a:extLst>
          </p:cNvPr>
          <p:cNvSpPr txBox="1"/>
          <p:nvPr/>
        </p:nvSpPr>
        <p:spPr>
          <a:xfrm rot="20850518">
            <a:off x="4763641" y="3058769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DCE61C8-EF3D-4F73-82E9-16EEF23CE31A}"/>
              </a:ext>
            </a:extLst>
          </p:cNvPr>
          <p:cNvSpPr txBox="1"/>
          <p:nvPr/>
        </p:nvSpPr>
        <p:spPr>
          <a:xfrm rot="1795371">
            <a:off x="7074876" y="3541228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446798B-138B-4EB4-BA23-51FE4CBCFBC2}"/>
              </a:ext>
            </a:extLst>
          </p:cNvPr>
          <p:cNvSpPr txBox="1"/>
          <p:nvPr/>
        </p:nvSpPr>
        <p:spPr>
          <a:xfrm>
            <a:off x="7641738" y="4744381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051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06088" y="463032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can we use to measure?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 rot="5400000">
            <a:off x="3605889" y="1372815"/>
            <a:ext cx="1480636" cy="41753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 rot="5400000">
            <a:off x="6380079" y="2885965"/>
            <a:ext cx="788314" cy="9051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366" y="4179539"/>
            <a:ext cx="5204148" cy="1075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23" y="3754916"/>
            <a:ext cx="1427798" cy="172232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8751" y="1446576"/>
            <a:ext cx="1291615" cy="9059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5122" y="2296455"/>
            <a:ext cx="1375243" cy="16959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2838417" y="1720508"/>
            <a:ext cx="919534" cy="64268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3547334" y="1732540"/>
            <a:ext cx="919534" cy="64268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7522">
            <a:off x="4268283" y="1732539"/>
            <a:ext cx="919534" cy="64268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7E95FD4B-55A3-4C19-B2CB-F69190ED8985}"/>
              </a:ext>
            </a:extLst>
          </p:cNvPr>
          <p:cNvSpPr txBox="1"/>
          <p:nvPr/>
        </p:nvSpPr>
        <p:spPr>
          <a:xfrm>
            <a:off x="7172838" y="4756158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57349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918284" y="403337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Why use a ruler?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714" y="1571746"/>
            <a:ext cx="5204148" cy="1075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16" y="1411876"/>
            <a:ext cx="1427798" cy="172232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080622" y="5440682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No confusion!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881" b="96296" l="1329" r="96678">
                        <a14:backgroundMark x1="15947" y1="85597" x2="15947" y2="85597"/>
                        <a14:backgroundMark x1="15947" y1="85597" x2="15947" y2="855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5707" y="3848887"/>
            <a:ext cx="798655" cy="6447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527" b="98354" l="9786" r="89602">
                        <a14:backgroundMark x1="3670" y1="37449" x2="3670" y2="37449"/>
                        <a14:backgroundMark x1="3670" y1="37449" x2="3670" y2="37449"/>
                        <a14:backgroundMark x1="14985" y1="28395" x2="14985" y2="283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18330">
            <a:off x="6895827" y="2700740"/>
            <a:ext cx="1250400" cy="9291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9697">
            <a:off x="5275334" y="2720330"/>
            <a:ext cx="1832506" cy="1443413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080622" y="4806205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sandcastle is 4 shells long.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712" y="2366812"/>
            <a:ext cx="2895600" cy="22383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816082" y="2740103"/>
            <a:ext cx="7940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285578" y="2362393"/>
            <a:ext cx="7940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01439" y="3492492"/>
            <a:ext cx="7940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EF69C95-5386-42B1-85AB-299767C16661}"/>
              </a:ext>
            </a:extLst>
          </p:cNvPr>
          <p:cNvSpPr txBox="1"/>
          <p:nvPr/>
        </p:nvSpPr>
        <p:spPr>
          <a:xfrm>
            <a:off x="6978953" y="2118216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4009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8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958385" y="419526"/>
            <a:ext cx="687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Why use a ruler?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145" y="2257886"/>
            <a:ext cx="5204148" cy="10752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396726"/>
            <a:ext cx="1427798" cy="17223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730" y="3330953"/>
            <a:ext cx="5094059" cy="135875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56E30F5-6BFF-46BE-9EBF-97F2E96B9FE1}"/>
              </a:ext>
            </a:extLst>
          </p:cNvPr>
          <p:cNvSpPr txBox="1"/>
          <p:nvPr/>
        </p:nvSpPr>
        <p:spPr>
          <a:xfrm>
            <a:off x="7058458" y="2842048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1586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find a ruler?</a:t>
            </a:r>
            <a:br>
              <a:rPr lang="en-GB" dirty="0"/>
            </a:br>
            <a:r>
              <a:rPr lang="en-GB" dirty="0"/>
              <a:t>What is the same? What is different?</a:t>
            </a:r>
          </a:p>
        </p:txBody>
      </p:sp>
    </p:spTree>
    <p:extLst>
      <p:ext uri="{BB962C8B-B14F-4D97-AF65-F5344CB8AC3E}">
        <p14:creationId xmlns:p14="http://schemas.microsoft.com/office/powerpoint/2010/main" val="3515439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02838" y="814304"/>
            <a:ext cx="3772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Be careful!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4" y="3035799"/>
            <a:ext cx="6669168" cy="1377927"/>
          </a:xfrm>
          <a:prstGeom prst="rect">
            <a:avLst/>
          </a:prstGeom>
        </p:spPr>
      </p:pic>
      <p:sp>
        <p:nvSpPr>
          <p:cNvPr id="2" name="Down Arrow 1"/>
          <p:cNvSpPr/>
          <p:nvPr/>
        </p:nvSpPr>
        <p:spPr>
          <a:xfrm flipV="1">
            <a:off x="945693" y="3738402"/>
            <a:ext cx="229206" cy="6753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61330" y="4673013"/>
            <a:ext cx="3772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Mind the gap!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14307" y="167750"/>
            <a:ext cx="2324325" cy="42129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6498" y="442610"/>
            <a:ext cx="2133242" cy="26041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1A87008-6921-48E7-8FD9-632956016E8B}"/>
              </a:ext>
            </a:extLst>
          </p:cNvPr>
          <p:cNvSpPr txBox="1"/>
          <p:nvPr/>
        </p:nvSpPr>
        <p:spPr>
          <a:xfrm>
            <a:off x="7172838" y="3786107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3161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-0.23542 0.0891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71" y="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542 0.08912 L -0.21441 0.0942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2" y="25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6296E-6 L 0.00191 -0.1516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  <p:bldP spid="2" grpId="1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9914" y="514980"/>
            <a:ext cx="4475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Where can you start?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194" y="2950253"/>
            <a:ext cx="5204148" cy="107523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92481" y="5022049"/>
            <a:ext cx="4475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Any number!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446" y="1483764"/>
            <a:ext cx="1908000" cy="1898241"/>
          </a:xfrm>
          <a:prstGeom prst="rect">
            <a:avLst/>
          </a:prstGeom>
        </p:spPr>
      </p:pic>
      <p:sp>
        <p:nvSpPr>
          <p:cNvPr id="2" name="Curved Up Arrow 1"/>
          <p:cNvSpPr/>
          <p:nvPr/>
        </p:nvSpPr>
        <p:spPr>
          <a:xfrm>
            <a:off x="1992573" y="3624870"/>
            <a:ext cx="1781998" cy="55659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70860" y="419815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4B3C943-0747-4F15-BE4D-7EAC9FB66EE9}"/>
              </a:ext>
            </a:extLst>
          </p:cNvPr>
          <p:cNvSpPr txBox="1"/>
          <p:nvPr/>
        </p:nvSpPr>
        <p:spPr>
          <a:xfrm>
            <a:off x="6662283" y="3491339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297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0.34723 0.0002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1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34444 0.0180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22" y="903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0.35642 0.0094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12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2" grpId="0" animBg="1"/>
      <p:bldP spid="2" grpId="1" animBg="1"/>
      <p:bldP spid="10" grpId="0"/>
      <p:bldP spid="1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Can you measure your crayons?</a:t>
            </a:r>
          </a:p>
        </p:txBody>
      </p:sp>
    </p:spTree>
    <p:extLst>
      <p:ext uri="{BB962C8B-B14F-4D97-AF65-F5344CB8AC3E}">
        <p14:creationId xmlns:p14="http://schemas.microsoft.com/office/powerpoint/2010/main" val="470283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483318"/>
            <a:ext cx="52242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if it isn’t perfect?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790" y="3164139"/>
            <a:ext cx="6547224" cy="135273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92481" y="4543636"/>
            <a:ext cx="4475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Closest to…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62333" y="5258062"/>
            <a:ext cx="4475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Almost…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533606" y="2707947"/>
            <a:ext cx="0" cy="988517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75387" y="982990"/>
            <a:ext cx="2878258" cy="426618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3924239" y="2707947"/>
            <a:ext cx="0" cy="1040769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433" y="1814738"/>
            <a:ext cx="1376203" cy="1219750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4031654" y="2707947"/>
            <a:ext cx="0" cy="106465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60C7217-5464-4A3F-B7A4-BCAC758739A3}"/>
              </a:ext>
            </a:extLst>
          </p:cNvPr>
          <p:cNvSpPr txBox="1"/>
          <p:nvPr/>
        </p:nvSpPr>
        <p:spPr>
          <a:xfrm>
            <a:off x="7397332" y="3896512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7739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768784" y="45912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Measure length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75" y="2716500"/>
            <a:ext cx="6888073" cy="14231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86893" y="2475368"/>
            <a:ext cx="2387394" cy="4327313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1181936" y="1705970"/>
            <a:ext cx="0" cy="1569492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991936" y="1705970"/>
            <a:ext cx="0" cy="1569492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8396" y="529882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knife is 9 cm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923743A-BD2F-4AA8-84C4-DE3443030F6C}"/>
              </a:ext>
            </a:extLst>
          </p:cNvPr>
          <p:cNvSpPr txBox="1"/>
          <p:nvPr/>
        </p:nvSpPr>
        <p:spPr>
          <a:xfrm>
            <a:off x="7374689" y="3490495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1523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111E-6 L -0.14809 -0.304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13" y="-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3808" y="39430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Measure and compare length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075" y="2716500"/>
            <a:ext cx="6888073" cy="14231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43493" y="3455577"/>
            <a:ext cx="2581614" cy="2233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89528" y="2423352"/>
            <a:ext cx="2932591" cy="43467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5955" y="2804148"/>
            <a:ext cx="3056032" cy="363501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1191470" y="1978925"/>
            <a:ext cx="0" cy="11514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309150" y="1978925"/>
            <a:ext cx="0" cy="11514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20091" y="4877230"/>
            <a:ext cx="1002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 cm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3720857" y="1978925"/>
            <a:ext cx="0" cy="11514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115800" y="4877230"/>
            <a:ext cx="11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 cm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453892" y="1978925"/>
            <a:ext cx="0" cy="115148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645241" y="4877230"/>
            <a:ext cx="12633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 cm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3C5D2D68-6E3E-4419-BD5D-47551A73E367}"/>
              </a:ext>
            </a:extLst>
          </p:cNvPr>
          <p:cNvSpPr txBox="1"/>
          <p:nvPr/>
        </p:nvSpPr>
        <p:spPr>
          <a:xfrm>
            <a:off x="7364335" y="3480379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decel="50000" autoRev="1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 -2.59259E-6 L 0.02969 -0.294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-1472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-0.2375 -0.2743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75" y="-13727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3.33333E-6 L -0.56997 -0.2706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64" y="-1354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7680" y="2971992"/>
            <a:ext cx="4874562" cy="1007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72" y="3219708"/>
            <a:ext cx="4874562" cy="10071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690825" y="35343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longer?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 rot="5400000">
            <a:off x="4132479" y="1240798"/>
            <a:ext cx="1379597" cy="38904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5123910"/>
            <a:ext cx="734524" cy="843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4859675"/>
            <a:ext cx="734524" cy="8433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4595442"/>
            <a:ext cx="734524" cy="8433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4331209"/>
            <a:ext cx="734524" cy="8433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4066976"/>
            <a:ext cx="734524" cy="8433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3802743"/>
            <a:ext cx="734524" cy="8433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3538510"/>
            <a:ext cx="734524" cy="8433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3274277"/>
            <a:ext cx="734524" cy="84334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3010044"/>
            <a:ext cx="734524" cy="8433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 rot="5400000">
            <a:off x="1158941" y="2745811"/>
            <a:ext cx="734524" cy="84334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947874" y="447432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>
                <a:latin typeface="Comic Sans MS" panose="030F0702030302020204" pitchFamily="66" charset="0"/>
              </a:rPr>
              <a:t> tower is 9 cm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345523" y="507282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yellow</a:t>
            </a:r>
            <a:r>
              <a:rPr lang="en-GB" sz="3200" dirty="0">
                <a:latin typeface="Comic Sans MS" panose="030F0702030302020204" pitchFamily="66" charset="0"/>
              </a:rPr>
              <a:t> tower is 10 cm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0983ECA9-DA3F-476E-81E3-615B4C7A43FA}"/>
              </a:ext>
            </a:extLst>
          </p:cNvPr>
          <p:cNvSpPr txBox="1"/>
          <p:nvPr/>
        </p:nvSpPr>
        <p:spPr>
          <a:xfrm>
            <a:off x="7565829" y="3712838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F4EF35B4-7481-429B-B989-2FE84502725E}"/>
              </a:ext>
            </a:extLst>
          </p:cNvPr>
          <p:cNvSpPr txBox="1"/>
          <p:nvPr/>
        </p:nvSpPr>
        <p:spPr>
          <a:xfrm rot="16200000">
            <a:off x="2089881" y="1035079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3" grpId="0"/>
      <p:bldP spid="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7680" y="2971992"/>
            <a:ext cx="4874562" cy="1007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72" y="3219708"/>
            <a:ext cx="4874562" cy="10071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676880" y="38174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longer?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5123910"/>
            <a:ext cx="734524" cy="843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4859675"/>
            <a:ext cx="734524" cy="8433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4595442"/>
            <a:ext cx="734524" cy="8433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4331209"/>
            <a:ext cx="734524" cy="8433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4066976"/>
            <a:ext cx="734524" cy="8433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3802743"/>
            <a:ext cx="734524" cy="8433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3538510"/>
            <a:ext cx="734524" cy="8433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3274277"/>
            <a:ext cx="734524" cy="84334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3010044"/>
            <a:ext cx="734524" cy="8433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2745811"/>
            <a:ext cx="734524" cy="84334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111" y="2386471"/>
            <a:ext cx="1159942" cy="122979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850" y="2386471"/>
            <a:ext cx="1159942" cy="122979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589" y="2386471"/>
            <a:ext cx="1159942" cy="12297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328" y="2386471"/>
            <a:ext cx="1159942" cy="122979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067" y="2386471"/>
            <a:ext cx="1159942" cy="122979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63061" y="2474448"/>
            <a:ext cx="734524" cy="843342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239582" y="43274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>
                <a:latin typeface="Comic Sans MS" panose="030F0702030302020204" pitchFamily="66" charset="0"/>
              </a:rPr>
              <a:t> tower is 10 cm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257350" y="498895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907A8"/>
                </a:solidFill>
                <a:latin typeface="Comic Sans MS" panose="030F0702030302020204" pitchFamily="66" charset="0"/>
              </a:rPr>
              <a:t>pink</a:t>
            </a:r>
            <a:r>
              <a:rPr lang="en-GB" sz="3200" dirty="0">
                <a:latin typeface="Comic Sans MS" panose="030F0702030302020204" pitchFamily="66" charset="0"/>
              </a:rPr>
              <a:t> tower is 10 cm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62283" y="1449313"/>
            <a:ext cx="1371025" cy="946806"/>
          </a:xfrm>
          <a:prstGeom prst="rect">
            <a:avLst/>
          </a:prstGeom>
        </p:spPr>
      </p:pic>
      <p:sp>
        <p:nvSpPr>
          <p:cNvPr id="30" name="Rounded Rectangular Callout 29"/>
          <p:cNvSpPr/>
          <p:nvPr/>
        </p:nvSpPr>
        <p:spPr>
          <a:xfrm>
            <a:off x="3536888" y="1409090"/>
            <a:ext cx="2741042" cy="799927"/>
          </a:xfrm>
          <a:prstGeom prst="wedgeRoundRectCallout">
            <a:avLst>
              <a:gd name="adj1" fmla="val 64603"/>
              <a:gd name="adj2" fmla="val 2731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3500185" y="1439781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They are the same length!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3F69185E-9464-441C-9E20-E49B858FB03C}"/>
              </a:ext>
            </a:extLst>
          </p:cNvPr>
          <p:cNvSpPr txBox="1"/>
          <p:nvPr/>
        </p:nvSpPr>
        <p:spPr>
          <a:xfrm>
            <a:off x="7565829" y="3730176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36CE79DE-94EF-4AB1-9666-C4F04E307DC5}"/>
              </a:ext>
            </a:extLst>
          </p:cNvPr>
          <p:cNvSpPr txBox="1"/>
          <p:nvPr/>
        </p:nvSpPr>
        <p:spPr>
          <a:xfrm rot="16200000">
            <a:off x="2123022" y="985930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506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30" grpId="0" animBg="1"/>
      <p:bldP spid="31" grpId="0"/>
      <p:bldP spid="32" grpId="0"/>
      <p:bldP spid="3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7680" y="2971992"/>
            <a:ext cx="4874562" cy="1007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72" y="3219708"/>
            <a:ext cx="4874562" cy="10071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690825" y="39650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longer?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5123910"/>
            <a:ext cx="734524" cy="843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4859675"/>
            <a:ext cx="734524" cy="8433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4595442"/>
            <a:ext cx="734524" cy="8433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4331209"/>
            <a:ext cx="734524" cy="8433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4066976"/>
            <a:ext cx="734524" cy="8433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3802743"/>
            <a:ext cx="734524" cy="8433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3538510"/>
            <a:ext cx="734524" cy="8433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3274277"/>
            <a:ext cx="734524" cy="84334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3010044"/>
            <a:ext cx="734524" cy="8433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2745811"/>
            <a:ext cx="734524" cy="843342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2952111" y="2386471"/>
            <a:ext cx="4130869" cy="1229795"/>
            <a:chOff x="2952111" y="2386471"/>
            <a:chExt cx="4130869" cy="1229795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2111" y="2386471"/>
              <a:ext cx="1159942" cy="1229795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9850" y="2386471"/>
              <a:ext cx="1159942" cy="1229795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7589" y="2386471"/>
              <a:ext cx="1159942" cy="1229795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5328" y="2386471"/>
              <a:ext cx="1159942" cy="1229795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3067" y="2386471"/>
              <a:ext cx="1159942" cy="122979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3038" y="2386471"/>
              <a:ext cx="1159942" cy="1229795"/>
            </a:xfrm>
            <a:prstGeom prst="rect">
              <a:avLst/>
            </a:prstGeom>
          </p:spPr>
        </p:pic>
      </p:grpSp>
      <p:sp>
        <p:nvSpPr>
          <p:cNvPr id="28" name="TextBox 27"/>
          <p:cNvSpPr txBox="1"/>
          <p:nvPr/>
        </p:nvSpPr>
        <p:spPr>
          <a:xfrm>
            <a:off x="2147067" y="432252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>
                <a:latin typeface="Comic Sans MS" panose="030F0702030302020204" pitchFamily="66" charset="0"/>
              </a:rPr>
              <a:t> tower is 9 cm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257350" y="493310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907A8"/>
                </a:solidFill>
                <a:latin typeface="Comic Sans MS" panose="030F0702030302020204" pitchFamily="66" charset="0"/>
              </a:rPr>
              <a:t>pink</a:t>
            </a:r>
            <a:r>
              <a:rPr lang="en-GB" sz="3200" dirty="0">
                <a:latin typeface="Comic Sans MS" panose="030F0702030302020204" pitchFamily="66" charset="0"/>
              </a:rPr>
              <a:t> tower is 12 cm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59E4FD5-6E18-43BD-95E5-0CDA02CE90CA}"/>
              </a:ext>
            </a:extLst>
          </p:cNvPr>
          <p:cNvSpPr txBox="1"/>
          <p:nvPr/>
        </p:nvSpPr>
        <p:spPr>
          <a:xfrm>
            <a:off x="7565829" y="3730176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737A32CE-43DF-476E-BB46-46DD8853A05E}"/>
              </a:ext>
            </a:extLst>
          </p:cNvPr>
          <p:cNvSpPr txBox="1"/>
          <p:nvPr/>
        </p:nvSpPr>
        <p:spPr>
          <a:xfrm rot="16200000">
            <a:off x="2123022" y="985930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2818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0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97680" y="2971992"/>
            <a:ext cx="4874562" cy="10071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000" b="97000" l="20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272" y="3219708"/>
            <a:ext cx="4874562" cy="100714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6516" y="403301"/>
            <a:ext cx="7800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can you make them the same length?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5123910"/>
            <a:ext cx="734524" cy="8433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4859675"/>
            <a:ext cx="734524" cy="8433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4595442"/>
            <a:ext cx="734524" cy="8433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4331209"/>
            <a:ext cx="734524" cy="8433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4066976"/>
            <a:ext cx="734524" cy="8433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3802743"/>
            <a:ext cx="734524" cy="84334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3538510"/>
            <a:ext cx="734524" cy="84334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3274277"/>
            <a:ext cx="734524" cy="84334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3010044"/>
            <a:ext cx="734524" cy="84334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2745811"/>
            <a:ext cx="734524" cy="84334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111" y="2386471"/>
            <a:ext cx="1159942" cy="122979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850" y="2386471"/>
            <a:ext cx="1159942" cy="122979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589" y="2386471"/>
            <a:ext cx="1159942" cy="122979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328" y="2386471"/>
            <a:ext cx="1159942" cy="122979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067" y="2386471"/>
            <a:ext cx="1159942" cy="122979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038" y="2386471"/>
            <a:ext cx="1159942" cy="122979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021592" y="418668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>
                <a:latin typeface="Comic Sans MS" panose="030F0702030302020204" pitchFamily="66" charset="0"/>
              </a:rPr>
              <a:t> tower is 9 cm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184004" y="476535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907A8"/>
                </a:solidFill>
                <a:latin typeface="Comic Sans MS" panose="030F0702030302020204" pitchFamily="66" charset="0"/>
              </a:rPr>
              <a:t>pink</a:t>
            </a:r>
            <a:r>
              <a:rPr lang="en-GB" sz="3200" dirty="0">
                <a:latin typeface="Comic Sans MS" panose="030F0702030302020204" pitchFamily="66" charset="0"/>
              </a:rPr>
              <a:t> tower is 12 cm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731" y="1286040"/>
            <a:ext cx="1386858" cy="957740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4226940" y="1610374"/>
            <a:ext cx="2741042" cy="473868"/>
          </a:xfrm>
          <a:prstGeom prst="wedgeRoundRectCallout">
            <a:avLst>
              <a:gd name="adj1" fmla="val -59375"/>
              <a:gd name="adj2" fmla="val 2731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4147589" y="1660921"/>
            <a:ext cx="2737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can add 3 more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6413769" y="1571552"/>
            <a:ext cx="524085" cy="60172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2474448"/>
            <a:ext cx="734524" cy="84334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2175789"/>
            <a:ext cx="734524" cy="84334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 rot="5400000">
            <a:off x="1158941" y="1904426"/>
            <a:ext cx="734524" cy="843342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2100116" y="420263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red</a:t>
            </a:r>
            <a:r>
              <a:rPr lang="en-GB" sz="3200" dirty="0">
                <a:latin typeface="Comic Sans MS" panose="030F0702030302020204" pitchFamily="66" charset="0"/>
              </a:rPr>
              <a:t> tower is 12 cm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6337" y="959689"/>
            <a:ext cx="747045" cy="747045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418856" y="110237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5348735-766C-40F9-8AAE-46F39D2AD985}"/>
              </a:ext>
            </a:extLst>
          </p:cNvPr>
          <p:cNvSpPr txBox="1"/>
          <p:nvPr/>
        </p:nvSpPr>
        <p:spPr>
          <a:xfrm>
            <a:off x="7565829" y="3730176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D45CFBE-58C6-47B3-B479-16A9A34162B8}"/>
              </a:ext>
            </a:extLst>
          </p:cNvPr>
          <p:cNvSpPr txBox="1"/>
          <p:nvPr/>
        </p:nvSpPr>
        <p:spPr>
          <a:xfrm rot="16200000">
            <a:off x="2123022" y="985930"/>
            <a:ext cx="613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38157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5" grpId="0"/>
      <p:bldP spid="29" grpId="0" animBg="1"/>
      <p:bldP spid="30" grpId="0"/>
      <p:bldP spid="35" grpId="0"/>
      <p:bldP spid="37" grpId="0"/>
      <p:bldP spid="3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2|10.4|6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.9|1.7|1.5|4.1|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4.4|0.6|0.3|5.3|4.7|0.6|0.8|1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.6|5.7|3.5|7.8|6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7.9|4.5|4.6|9.2|2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5.7|4.5|3.2|5.8|7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4.3|4.4|3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5.5|1.1|1.4|5.4|0.7|1.7|4.8|1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4.6|1.9|3.6|6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4.6|0.9|3.5|7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2|0.7|2.7|3.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10.1|4.2|1|0.8|1.4|1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6098</TotalTime>
  <Words>241</Words>
  <Application>Microsoft Office PowerPoint</Application>
  <PresentationFormat>On-screen Show (4:3)</PresentationFormat>
  <Paragraphs>68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find a ruler? What is the same? What is different?</vt:lpstr>
      <vt:lpstr>PowerPoint Presentation</vt:lpstr>
      <vt:lpstr>PowerPoint Presentation</vt:lpstr>
      <vt:lpstr>Can you measure your crayons?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243</cp:revision>
  <dcterms:created xsi:type="dcterms:W3CDTF">2019-07-05T11:02:13Z</dcterms:created>
  <dcterms:modified xsi:type="dcterms:W3CDTF">2021-04-08T08:44:10Z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