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2" r:id="rId1"/>
  </p:sldMasterIdLst>
  <p:sldIdLst>
    <p:sldId id="262" r:id="rId2"/>
    <p:sldId id="490" r:id="rId3"/>
    <p:sldId id="562" r:id="rId4"/>
    <p:sldId id="516" r:id="rId5"/>
    <p:sldId id="550" r:id="rId6"/>
    <p:sldId id="551" r:id="rId7"/>
    <p:sldId id="552" r:id="rId8"/>
    <p:sldId id="553" r:id="rId9"/>
    <p:sldId id="554" r:id="rId10"/>
    <p:sldId id="555" r:id="rId11"/>
    <p:sldId id="556" r:id="rId12"/>
    <p:sldId id="557" r:id="rId13"/>
    <p:sldId id="558" r:id="rId14"/>
    <p:sldId id="559" r:id="rId15"/>
    <p:sldId id="560" r:id="rId16"/>
    <p:sldId id="529" r:id="rId17"/>
  </p:sldIdLst>
  <p:sldSz cx="9144000" cy="6858000" type="screen4x3"/>
  <p:notesSz cx="6858000" cy="9144000"/>
  <p:embeddedFontLst>
    <p:embeddedFont>
      <p:font typeface="Tuffy" panose="020B0603060100000000" charset="0"/>
      <p:regular r:id="rId18"/>
      <p:bold r:id="rId19"/>
      <p:italic r:id="rId20"/>
      <p:boldItalic r:id="rId21"/>
    </p:embeddedFont>
    <p:embeddedFont>
      <p:font typeface="Twinkl SemiBold" charset="0"/>
      <p:bold r:id="rId22"/>
    </p:embeddedFont>
    <p:embeddedFont>
      <p:font typeface="Twinkl" panose="020B0604020202020204" charset="0"/>
      <p:regular r:id="rId23"/>
      <p:bold r:id="rId24"/>
    </p:embeddedFont>
    <p:embeddedFont>
      <p:font typeface="Sassoon Infant Md" panose="02000603050000020003" charset="0"/>
      <p:regular r:id="rId25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03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pos="5760" userDrawn="1">
          <p15:clr>
            <a:srgbClr val="A4A3A4"/>
          </p15:clr>
        </p15:guide>
        <p15:guide id="4" pos="476" userDrawn="1">
          <p15:clr>
            <a:srgbClr val="A4A3A4"/>
          </p15:clr>
        </p15:guide>
        <p15:guide id="5" pos="5284" userDrawn="1">
          <p15:clr>
            <a:srgbClr val="A4A3A4"/>
          </p15:clr>
        </p15:guide>
        <p15:guide id="7" orient="horz" pos="777" userDrawn="1">
          <p15:clr>
            <a:srgbClr val="A4A3A4"/>
          </p15:clr>
        </p15:guide>
        <p15:guide id="8" orient="horz" pos="3838" userDrawn="1">
          <p15:clr>
            <a:srgbClr val="A4A3A4"/>
          </p15:clr>
        </p15:guide>
        <p15:guide id="10" orient="horz" pos="59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1DFC4"/>
    <a:srgbClr val="6FBC86"/>
    <a:srgbClr val="CEDF98"/>
    <a:srgbClr val="B9D0BD"/>
    <a:srgbClr val="C0DEC2"/>
    <a:srgbClr val="E5C800"/>
    <a:srgbClr val="87BD31"/>
    <a:srgbClr val="699327"/>
    <a:srgbClr val="00A7E7"/>
    <a:srgbClr val="4DB1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849" autoAdjust="0"/>
    <p:restoredTop sz="95226" autoAdjust="0"/>
  </p:normalViewPr>
  <p:slideViewPr>
    <p:cSldViewPr snapToGrid="0">
      <p:cViewPr varScale="1">
        <p:scale>
          <a:sx n="70" d="100"/>
          <a:sy n="70" d="100"/>
        </p:scale>
        <p:origin x="1290" y="54"/>
      </p:cViewPr>
      <p:guideLst>
        <p:guide orient="horz" pos="1003"/>
        <p:guide pos="2880"/>
        <p:guide pos="5760"/>
        <p:guide pos="476"/>
        <p:guide pos="5284"/>
        <p:guide orient="horz" pos="777"/>
        <p:guide orient="horz" pos="3838"/>
        <p:guide orient="horz" pos="595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330AF162-5993-4A93-8342-1BBAAA7DE1D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rgbClr val="FFFFFF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0727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8BD48972-65A5-431F-8E33-9EC952A2A88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291832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D2F7529F-B8FE-4172-85B2-705D2673E974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Whole Class">
            <a:extLst>
              <a:ext uri="{FF2B5EF4-FFF2-40B4-BE49-F238E27FC236}">
                <a16:creationId xmlns:a16="http://schemas.microsoft.com/office/drawing/2014/main" id="{03286D33-C98F-404A-AFFE-09D10E67C60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441427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4FDC231F-F5BF-4268-BDB5-C803AC93F8CA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Individual Work">
            <a:extLst>
              <a:ext uri="{FF2B5EF4-FFF2-40B4-BE49-F238E27FC236}">
                <a16:creationId xmlns:a16="http://schemas.microsoft.com/office/drawing/2014/main" id="{BBA209F3-14EE-496C-B910-B1A7BF5BD17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371497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E412F82F-1321-4066-89D9-70609F1BB20D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airs">
            <a:extLst>
              <a:ext uri="{FF2B5EF4-FFF2-40B4-BE49-F238E27FC236}">
                <a16:creationId xmlns:a16="http://schemas.microsoft.com/office/drawing/2014/main" id="{BA777357-75AA-4347-BCE7-20CFA8EC8E3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341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DE4270B3-B406-4C5E-AF4B-7608AD2C7412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Talking Partners">
            <a:extLst>
              <a:ext uri="{FF2B5EF4-FFF2-40B4-BE49-F238E27FC236}">
                <a16:creationId xmlns:a16="http://schemas.microsoft.com/office/drawing/2014/main" id="{9F681FF5-139D-42D2-B93B-68FAEAA410E7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840112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0F3AA686-753A-4E7C-8242-2384CA7D8C7A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Group Work">
            <a:extLst>
              <a:ext uri="{FF2B5EF4-FFF2-40B4-BE49-F238E27FC236}">
                <a16:creationId xmlns:a16="http://schemas.microsoft.com/office/drawing/2014/main" id="{338EDAD7-BB1E-4D98-A09A-6C7953C853B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108940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16D15B9C-883B-4221-BD48-C9028D41784D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icture 12">
            <a:extLst>
              <a:ext uri="{FF2B5EF4-FFF2-40B4-BE49-F238E27FC236}">
                <a16:creationId xmlns:a16="http://schemas.microsoft.com/office/drawing/2014/main" id="{22D414EC-6ADC-43F6-9144-46EB30A207A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882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B5379F79-E44A-4FC8-A710-6D10E8807A8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AC5F5B7-21B8-411F-8CB1-9C725B6038F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63053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74559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668684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bg>
      <p:bgPr>
        <a:blipFill dpi="0" rotWithShape="0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C1CC18C7-A3B3-4F99-9C1F-80D5B5D267A7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05243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900632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7E0D7465-CCF3-4496-847D-C9936D849D3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9D118F33-76A0-498C-9519-274318E2C3B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3" r:id="rId1"/>
    <p:sldLayoutId id="2147483724" r:id="rId2"/>
    <p:sldLayoutId id="2147483725" r:id="rId3"/>
    <p:sldLayoutId id="2147483726" r:id="rId4"/>
    <p:sldLayoutId id="2147483727" r:id="rId5"/>
    <p:sldLayoutId id="2147483728" r:id="rId6"/>
    <p:sldLayoutId id="2147483729" r:id="rId7"/>
    <p:sldLayoutId id="2147483730" r:id="rId8"/>
    <p:sldLayoutId id="2147483731" r:id="rId9"/>
    <p:sldLayoutId id="2147483721" r:id="rId10"/>
    <p:sldLayoutId id="2147483722" r:id="rId11"/>
    <p:sldLayoutId id="2147483732" r:id="rId12"/>
    <p:sldLayoutId id="2147483733" r:id="rId13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16.png"/><Relationship Id="rId3" Type="http://schemas.openxmlformats.org/officeDocument/2006/relationships/image" Target="../media/image8.png"/><Relationship Id="rId7" Type="http://schemas.openxmlformats.org/officeDocument/2006/relationships/image" Target="../media/image4.png"/><Relationship Id="rId12" Type="http://schemas.openxmlformats.org/officeDocument/2006/relationships/image" Target="../media/image15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4.png"/><Relationship Id="rId5" Type="http://schemas.openxmlformats.org/officeDocument/2006/relationships/image" Target="../media/image6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2.png"/><Relationship Id="rId1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14.png"/><Relationship Id="rId3" Type="http://schemas.openxmlformats.org/officeDocument/2006/relationships/image" Target="../media/image8.png"/><Relationship Id="rId7" Type="http://schemas.openxmlformats.org/officeDocument/2006/relationships/image" Target="../media/image4.png"/><Relationship Id="rId12" Type="http://schemas.openxmlformats.org/officeDocument/2006/relationships/image" Target="../media/image17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6.png"/><Relationship Id="rId5" Type="http://schemas.openxmlformats.org/officeDocument/2006/relationships/image" Target="../media/image6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2.png"/><Relationship Id="rId1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8.png"/><Relationship Id="rId7" Type="http://schemas.openxmlformats.org/officeDocument/2006/relationships/image" Target="../media/image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10" Type="http://schemas.openxmlformats.org/officeDocument/2006/relationships/image" Target="../media/image19.png"/><Relationship Id="rId4" Type="http://schemas.openxmlformats.org/officeDocument/2006/relationships/image" Target="../media/image7.png"/><Relationship Id="rId9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8.png"/><Relationship Id="rId7" Type="http://schemas.openxmlformats.org/officeDocument/2006/relationships/image" Target="../media/image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10" Type="http://schemas.openxmlformats.org/officeDocument/2006/relationships/image" Target="../media/image19.png"/><Relationship Id="rId4" Type="http://schemas.openxmlformats.org/officeDocument/2006/relationships/image" Target="../media/image7.png"/><Relationship Id="rId9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8.png"/><Relationship Id="rId7" Type="http://schemas.openxmlformats.org/officeDocument/2006/relationships/image" Target="../media/image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10" Type="http://schemas.openxmlformats.org/officeDocument/2006/relationships/image" Target="../media/image19.png"/><Relationship Id="rId4" Type="http://schemas.openxmlformats.org/officeDocument/2006/relationships/image" Target="../media/image7.png"/><Relationship Id="rId9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8.png"/><Relationship Id="rId7" Type="http://schemas.openxmlformats.org/officeDocument/2006/relationships/image" Target="../media/image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10" Type="http://schemas.openxmlformats.org/officeDocument/2006/relationships/image" Target="../media/image19.png"/><Relationship Id="rId4" Type="http://schemas.openxmlformats.org/officeDocument/2006/relationships/image" Target="../media/image7.png"/><Relationship Id="rId9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8.png"/><Relationship Id="rId7" Type="http://schemas.openxmlformats.org/officeDocument/2006/relationships/image" Target="../media/image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10" Type="http://schemas.openxmlformats.org/officeDocument/2006/relationships/image" Target="../media/image19.png"/><Relationship Id="rId4" Type="http://schemas.openxmlformats.org/officeDocument/2006/relationships/image" Target="../media/image7.png"/><Relationship Id="rId9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8.png"/><Relationship Id="rId7" Type="http://schemas.openxmlformats.org/officeDocument/2006/relationships/image" Target="../media/image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10" Type="http://schemas.openxmlformats.org/officeDocument/2006/relationships/image" Target="../media/image19.png"/><Relationship Id="rId4" Type="http://schemas.openxmlformats.org/officeDocument/2006/relationships/image" Target="../media/image7.png"/><Relationship Id="rId9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24.png"/><Relationship Id="rId3" Type="http://schemas.openxmlformats.org/officeDocument/2006/relationships/image" Target="../media/image7.png"/><Relationship Id="rId7" Type="http://schemas.openxmlformats.org/officeDocument/2006/relationships/image" Target="../media/image3.png"/><Relationship Id="rId12" Type="http://schemas.openxmlformats.org/officeDocument/2006/relationships/image" Target="../media/image2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22.png"/><Relationship Id="rId5" Type="http://schemas.openxmlformats.org/officeDocument/2006/relationships/image" Target="../media/image5.png"/><Relationship Id="rId10" Type="http://schemas.openxmlformats.org/officeDocument/2006/relationships/image" Target="../media/image21.png"/><Relationship Id="rId4" Type="http://schemas.openxmlformats.org/officeDocument/2006/relationships/image" Target="../media/image6.png"/><Relationship Id="rId9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8.png"/><Relationship Id="rId7" Type="http://schemas.openxmlformats.org/officeDocument/2006/relationships/image" Target="../media/image4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10" Type="http://schemas.openxmlformats.org/officeDocument/2006/relationships/image" Target="../media/image19.png"/><Relationship Id="rId4" Type="http://schemas.openxmlformats.org/officeDocument/2006/relationships/image" Target="../media/image7.png"/><Relationship Id="rId9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7.png"/><Relationship Id="rId7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6.png"/><Relationship Id="rId9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7.png"/><Relationship Id="rId7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6.png"/><Relationship Id="rId9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7.png"/><Relationship Id="rId7" Type="http://schemas.openxmlformats.org/officeDocument/2006/relationships/image" Target="../media/image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5.png"/><Relationship Id="rId4" Type="http://schemas.openxmlformats.org/officeDocument/2006/relationships/image" Target="../media/image6.png"/><Relationship Id="rId9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13" Type="http://schemas.openxmlformats.org/officeDocument/2006/relationships/image" Target="../media/image26.png"/><Relationship Id="rId3" Type="http://schemas.openxmlformats.org/officeDocument/2006/relationships/image" Target="../media/image7.png"/><Relationship Id="rId7" Type="http://schemas.openxmlformats.org/officeDocument/2006/relationships/image" Target="../media/image3.png"/><Relationship Id="rId12" Type="http://schemas.openxmlformats.org/officeDocument/2006/relationships/image" Target="../media/image2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22.png"/><Relationship Id="rId5" Type="http://schemas.openxmlformats.org/officeDocument/2006/relationships/image" Target="../media/image5.png"/><Relationship Id="rId10" Type="http://schemas.openxmlformats.org/officeDocument/2006/relationships/image" Target="../media/image21.png"/><Relationship Id="rId4" Type="http://schemas.openxmlformats.org/officeDocument/2006/relationships/image" Target="../media/image6.png"/><Relationship Id="rId9" Type="http://schemas.openxmlformats.org/officeDocument/2006/relationships/image" Target="../media/image20.png"/><Relationship Id="rId1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7.png"/><Relationship Id="rId7" Type="http://schemas.openxmlformats.org/officeDocument/2006/relationships/image" Target="../media/image3.png"/><Relationship Id="rId12" Type="http://schemas.openxmlformats.org/officeDocument/2006/relationships/image" Target="../media/image2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28.png"/><Relationship Id="rId5" Type="http://schemas.openxmlformats.org/officeDocument/2006/relationships/image" Target="../media/image5.png"/><Relationship Id="rId10" Type="http://schemas.openxmlformats.org/officeDocument/2006/relationships/image" Target="../media/image27.png"/><Relationship Id="rId4" Type="http://schemas.openxmlformats.org/officeDocument/2006/relationships/image" Target="../media/image6.png"/><Relationship Id="rId9" Type="http://schemas.openxmlformats.org/officeDocument/2006/relationships/image" Target="../media/image2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09F2B8F5-F8C3-43F0-B52D-84872CE97BAF}"/>
              </a:ext>
            </a:extLst>
          </p:cNvPr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C21AC30B-AF59-48DC-B108-9ADE40735B44}"/>
              </a:ext>
            </a:extLst>
          </p:cNvPr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14340" name="Title 1">
            <a:extLst>
              <a:ext uri="{FF2B5EF4-FFF2-40B4-BE49-F238E27FC236}">
                <a16:creationId xmlns:a16="http://schemas.microsoft.com/office/drawing/2014/main" id="{094946FB-AB41-4DCB-B4EF-DE63FA524FD4}"/>
              </a:ext>
            </a:extLst>
          </p:cNvPr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/>
              <a:t>Success Criteria</a:t>
            </a:r>
          </a:p>
        </p:txBody>
      </p:sp>
      <p:sp>
        <p:nvSpPr>
          <p:cNvPr id="14341" name="Title 1">
            <a:extLst>
              <a:ext uri="{FF2B5EF4-FFF2-40B4-BE49-F238E27FC236}">
                <a16:creationId xmlns:a16="http://schemas.microsoft.com/office/drawing/2014/main" id="{158AFE11-7A2A-4D39-9FA1-F17C9296636C}"/>
              </a:ext>
            </a:extLst>
          </p:cNvPr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 dirty="0"/>
              <a:t>Aim</a:t>
            </a:r>
          </a:p>
        </p:txBody>
      </p:sp>
      <p:sp>
        <p:nvSpPr>
          <p:cNvPr id="14342" name="Content Placeholder 15">
            <a:extLst>
              <a:ext uri="{FF2B5EF4-FFF2-40B4-BE49-F238E27FC236}">
                <a16:creationId xmlns:a16="http://schemas.microsoft.com/office/drawing/2014/main" id="{9431D307-D5EB-4139-8C2D-9D3A76C9D8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pPr eaLnBrk="1" hangingPunct="1"/>
            <a:r>
              <a:rPr lang="en-GB" altLang="en-US" dirty="0"/>
              <a:t>To calculate complements to 100.</a:t>
            </a:r>
          </a:p>
        </p:txBody>
      </p:sp>
      <p:sp>
        <p:nvSpPr>
          <p:cNvPr id="14343" name="Content Placeholder 15">
            <a:extLst>
              <a:ext uri="{FF2B5EF4-FFF2-40B4-BE49-F238E27FC236}">
                <a16:creationId xmlns:a16="http://schemas.microsoft.com/office/drawing/2014/main" id="{BE832F60-41ED-43F6-A1A1-18D33FFB3FD0}"/>
              </a:ext>
            </a:extLst>
          </p:cNvPr>
          <p:cNvSpPr txBox="1">
            <a:spLocks/>
          </p:cNvSpPr>
          <p:nvPr/>
        </p:nvSpPr>
        <p:spPr bwMode="auto">
          <a:xfrm>
            <a:off x="628650" y="3467100"/>
            <a:ext cx="7886700" cy="2406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Twinkl" pitchFamily="2" charset="0"/>
              </a:defRPr>
            </a:lvl9pPr>
          </a:lstStyle>
          <a:p>
            <a:pPr eaLnBrk="1" hangingPunct="1"/>
            <a:r>
              <a:rPr lang="en-GB" altLang="en-US" dirty="0"/>
              <a:t>I can use number facts to 10 to calculate multiple of 10 complements to 100.</a:t>
            </a:r>
          </a:p>
          <a:p>
            <a:pPr eaLnBrk="1" hangingPunct="1"/>
            <a:r>
              <a:rPr lang="en-GB" altLang="en-US" dirty="0"/>
              <a:t>I can use a 100 grid to represent complements to 100.</a:t>
            </a:r>
          </a:p>
          <a:p>
            <a:pPr eaLnBrk="1" hangingPunct="1"/>
            <a:r>
              <a:rPr lang="en-GB" altLang="en-US" dirty="0"/>
              <a:t>I can use a part-whole model to calculate complements to 100.</a:t>
            </a:r>
          </a:p>
          <a:p>
            <a:pPr eaLnBrk="1" hangingPunct="1"/>
            <a:r>
              <a:rPr lang="en-GB" altLang="en-US" dirty="0"/>
              <a:t>I can calculate tens and ones complements to 100.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 descr="A close up of a flower&#10;&#10;Description automatically generated">
            <a:extLst>
              <a:ext uri="{FF2B5EF4-FFF2-40B4-BE49-F238E27FC236}">
                <a16:creationId xmlns:a16="http://schemas.microsoft.com/office/drawing/2014/main" id="{6A5D23E8-CE88-4D36-B13A-6B333046201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17" b="57489"/>
          <a:stretch/>
        </p:blipFill>
        <p:spPr>
          <a:xfrm>
            <a:off x="764136" y="1572404"/>
            <a:ext cx="7624214" cy="4527873"/>
          </a:xfrm>
          <a:prstGeom prst="rect">
            <a:avLst/>
          </a:prstGeom>
        </p:spPr>
      </p:pic>
      <p:sp>
        <p:nvSpPr>
          <p:cNvPr id="83" name="Rectangle 82">
            <a:extLst>
              <a:ext uri="{FF2B5EF4-FFF2-40B4-BE49-F238E27FC236}">
                <a16:creationId xmlns:a16="http://schemas.microsoft.com/office/drawing/2014/main" id="{64B94AB2-8F46-41B5-BE0F-F072FCC6F97C}"/>
              </a:ext>
            </a:extLst>
          </p:cNvPr>
          <p:cNvSpPr/>
          <p:nvPr/>
        </p:nvSpPr>
        <p:spPr>
          <a:xfrm>
            <a:off x="3081208" y="765175"/>
            <a:ext cx="2981585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Remember It</a:t>
            </a:r>
            <a:endParaRPr lang="en-GB" sz="4000" b="1" dirty="0">
              <a:latin typeface="+mn-lt"/>
            </a:endParaRPr>
          </a:p>
        </p:txBody>
      </p:sp>
      <p:grpSp>
        <p:nvGrpSpPr>
          <p:cNvPr id="84" name="ICONS">
            <a:extLst>
              <a:ext uri="{FF2B5EF4-FFF2-40B4-BE49-F238E27FC236}">
                <a16:creationId xmlns:a16="http://schemas.microsoft.com/office/drawing/2014/main" id="{F1CAB6FC-8533-4F65-BADD-10F7DDC7E7EB}"/>
              </a:ext>
            </a:extLst>
          </p:cNvPr>
          <p:cNvGrpSpPr>
            <a:grpSpLocks/>
          </p:cNvGrpSpPr>
          <p:nvPr/>
        </p:nvGrpSpPr>
        <p:grpSpPr bwMode="auto">
          <a:xfrm>
            <a:off x="7480300" y="620713"/>
            <a:ext cx="1238250" cy="865187"/>
            <a:chOff x="7480751" y="621486"/>
            <a:chExt cx="1238498" cy="864000"/>
          </a:xfrm>
        </p:grpSpPr>
        <p:pic>
          <p:nvPicPr>
            <p:cNvPr id="85" name="Assessment" hidden="1">
              <a:extLst>
                <a:ext uri="{FF2B5EF4-FFF2-40B4-BE49-F238E27FC236}">
                  <a16:creationId xmlns:a16="http://schemas.microsoft.com/office/drawing/2014/main" id="{C011CD27-794B-45CE-B1D8-A77533392F0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6" name="Mental and Oral Starter">
              <a:extLst>
                <a:ext uri="{FF2B5EF4-FFF2-40B4-BE49-F238E27FC236}">
                  <a16:creationId xmlns:a16="http://schemas.microsoft.com/office/drawing/2014/main" id="{64A79986-C63F-4E6F-8ADF-F07A323E13F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" name="Group Work" hidden="1">
              <a:extLst>
                <a:ext uri="{FF2B5EF4-FFF2-40B4-BE49-F238E27FC236}">
                  <a16:creationId xmlns:a16="http://schemas.microsoft.com/office/drawing/2014/main" id="{DD083AF1-9671-4302-B4F7-4AD99D3F022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8" name="Talking Partners" hidden="1">
              <a:extLst>
                <a:ext uri="{FF2B5EF4-FFF2-40B4-BE49-F238E27FC236}">
                  <a16:creationId xmlns:a16="http://schemas.microsoft.com/office/drawing/2014/main" id="{CB9122B0-FBF7-4D7E-AC60-C3082246696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9" name="Pairs" hidden="1">
              <a:extLst>
                <a:ext uri="{FF2B5EF4-FFF2-40B4-BE49-F238E27FC236}">
                  <a16:creationId xmlns:a16="http://schemas.microsoft.com/office/drawing/2014/main" id="{CF6F273C-FB8F-46EC-A71F-B84D8151BEB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0" name="Individual Work" hidden="1">
              <a:extLst>
                <a:ext uri="{FF2B5EF4-FFF2-40B4-BE49-F238E27FC236}">
                  <a16:creationId xmlns:a16="http://schemas.microsoft.com/office/drawing/2014/main" id="{87E11EA2-B8AD-4EFD-A1D0-AEE6767D0E3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1" name="Whole Class" hidden="1">
              <a:extLst>
                <a:ext uri="{FF2B5EF4-FFF2-40B4-BE49-F238E27FC236}">
                  <a16:creationId xmlns:a16="http://schemas.microsoft.com/office/drawing/2014/main" id="{39931D44-F050-47D9-B581-17E3190B1E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80751" y="621486"/>
              <a:ext cx="1238498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6" name="answers">
            <a:extLst>
              <a:ext uri="{FF2B5EF4-FFF2-40B4-BE49-F238E27FC236}">
                <a16:creationId xmlns:a16="http://schemas.microsoft.com/office/drawing/2014/main" id="{58CD9050-28DC-41A6-BB2E-D730FBB858F4}"/>
              </a:ext>
            </a:extLst>
          </p:cNvPr>
          <p:cNvSpPr/>
          <p:nvPr/>
        </p:nvSpPr>
        <p:spPr>
          <a:xfrm>
            <a:off x="883211" y="1659037"/>
            <a:ext cx="7389252" cy="59957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6B9D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Make each ladybird have 10 spots.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Write down the number fact to 10 calculation.</a:t>
            </a:r>
          </a:p>
        </p:txBody>
      </p:sp>
      <p:pic>
        <p:nvPicPr>
          <p:cNvPr id="68" name="lady 6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532B6F3-DA10-49D2-9B2F-C1454C805882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5302" y="4233738"/>
            <a:ext cx="1301765" cy="1758755"/>
          </a:xfrm>
          <a:prstGeom prst="rect">
            <a:avLst/>
          </a:prstGeom>
        </p:spPr>
      </p:pic>
      <p:sp>
        <p:nvSpPr>
          <p:cNvPr id="188" name="sum 6">
            <a:extLst>
              <a:ext uri="{FF2B5EF4-FFF2-40B4-BE49-F238E27FC236}">
                <a16:creationId xmlns:a16="http://schemas.microsoft.com/office/drawing/2014/main" id="{EB0E3280-B5BE-4684-849F-6AD6DBDBA15E}"/>
              </a:ext>
            </a:extLst>
          </p:cNvPr>
          <p:cNvSpPr txBox="1"/>
          <p:nvPr/>
        </p:nvSpPr>
        <p:spPr>
          <a:xfrm>
            <a:off x="6672187" y="5074020"/>
            <a:ext cx="1243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6 + 4 = 10</a:t>
            </a:r>
          </a:p>
        </p:txBody>
      </p:sp>
      <p:pic>
        <p:nvPicPr>
          <p:cNvPr id="70" name="6 wing 2">
            <a:extLst>
              <a:ext uri="{FF2B5EF4-FFF2-40B4-BE49-F238E27FC236}">
                <a16:creationId xmlns:a16="http://schemas.microsoft.com/office/drawing/2014/main" id="{D7B3975F-7C30-494C-A5D4-61130442BFC7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05792" y="3022302"/>
            <a:ext cx="651275" cy="2970190"/>
          </a:xfrm>
          <a:prstGeom prst="rect">
            <a:avLst/>
          </a:prstGeom>
        </p:spPr>
      </p:pic>
      <p:grpSp>
        <p:nvGrpSpPr>
          <p:cNvPr id="174" name="6 wing 1">
            <a:extLst>
              <a:ext uri="{FF2B5EF4-FFF2-40B4-BE49-F238E27FC236}">
                <a16:creationId xmlns:a16="http://schemas.microsoft.com/office/drawing/2014/main" id="{1C21E6D9-F9F7-44F1-B92E-CFF80CA21F5F}"/>
              </a:ext>
            </a:extLst>
          </p:cNvPr>
          <p:cNvGrpSpPr/>
          <p:nvPr/>
        </p:nvGrpSpPr>
        <p:grpSpPr>
          <a:xfrm>
            <a:off x="6652228" y="3022304"/>
            <a:ext cx="665772" cy="2970187"/>
            <a:chOff x="6652228" y="3022304"/>
            <a:chExt cx="665772" cy="2970187"/>
          </a:xfrm>
        </p:grpSpPr>
        <p:pic>
          <p:nvPicPr>
            <p:cNvPr id="69" name="Picture 68">
              <a:extLst>
                <a:ext uri="{FF2B5EF4-FFF2-40B4-BE49-F238E27FC236}">
                  <a16:creationId xmlns:a16="http://schemas.microsoft.com/office/drawing/2014/main" id="{72E256A9-A5D2-44A7-9D72-7F64D0A17960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652228" y="3022304"/>
              <a:ext cx="665772" cy="2970187"/>
            </a:xfrm>
            <a:prstGeom prst="rect">
              <a:avLst/>
            </a:prstGeom>
          </p:spPr>
        </p:pic>
        <p:sp>
          <p:nvSpPr>
            <p:cNvPr id="112" name="Oval 111">
              <a:extLst>
                <a:ext uri="{FF2B5EF4-FFF2-40B4-BE49-F238E27FC236}">
                  <a16:creationId xmlns:a16="http://schemas.microsoft.com/office/drawing/2014/main" id="{46C71CEE-9BF6-4289-BDB6-4352179E679A}"/>
                </a:ext>
              </a:extLst>
            </p:cNvPr>
            <p:cNvSpPr/>
            <p:nvPr/>
          </p:nvSpPr>
          <p:spPr>
            <a:xfrm>
              <a:off x="7023256" y="4599431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3" name="Oval 112">
              <a:extLst>
                <a:ext uri="{FF2B5EF4-FFF2-40B4-BE49-F238E27FC236}">
                  <a16:creationId xmlns:a16="http://schemas.microsoft.com/office/drawing/2014/main" id="{2A03DED1-B2A1-4E89-83BA-09203A3A8505}"/>
                </a:ext>
              </a:extLst>
            </p:cNvPr>
            <p:cNvSpPr/>
            <p:nvPr/>
          </p:nvSpPr>
          <p:spPr>
            <a:xfrm>
              <a:off x="6847847" y="4869461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4" name="Oval 113">
              <a:extLst>
                <a:ext uri="{FF2B5EF4-FFF2-40B4-BE49-F238E27FC236}">
                  <a16:creationId xmlns:a16="http://schemas.microsoft.com/office/drawing/2014/main" id="{6124F810-6A1D-48BC-95CB-8F3DA32DDCA5}"/>
                </a:ext>
              </a:extLst>
            </p:cNvPr>
            <p:cNvSpPr/>
            <p:nvPr/>
          </p:nvSpPr>
          <p:spPr>
            <a:xfrm>
              <a:off x="7069795" y="4986278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5" name="Oval 114">
              <a:extLst>
                <a:ext uri="{FF2B5EF4-FFF2-40B4-BE49-F238E27FC236}">
                  <a16:creationId xmlns:a16="http://schemas.microsoft.com/office/drawing/2014/main" id="{4F9A18F8-4058-42A0-A7D3-93D441D68F42}"/>
                </a:ext>
              </a:extLst>
            </p:cNvPr>
            <p:cNvSpPr/>
            <p:nvPr/>
          </p:nvSpPr>
          <p:spPr>
            <a:xfrm>
              <a:off x="6775681" y="5230788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2" name="Oval 171">
              <a:extLst>
                <a:ext uri="{FF2B5EF4-FFF2-40B4-BE49-F238E27FC236}">
                  <a16:creationId xmlns:a16="http://schemas.microsoft.com/office/drawing/2014/main" id="{F74ED4FC-5F31-4A36-B85A-5706AAA1EC45}"/>
                </a:ext>
              </a:extLst>
            </p:cNvPr>
            <p:cNvSpPr/>
            <p:nvPr/>
          </p:nvSpPr>
          <p:spPr>
            <a:xfrm>
              <a:off x="7023256" y="5330550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3" name="Oval 172">
              <a:extLst>
                <a:ext uri="{FF2B5EF4-FFF2-40B4-BE49-F238E27FC236}">
                  <a16:creationId xmlns:a16="http://schemas.microsoft.com/office/drawing/2014/main" id="{E5D4D59B-9F1A-493B-B2D8-D311DF460EAF}"/>
                </a:ext>
              </a:extLst>
            </p:cNvPr>
            <p:cNvSpPr/>
            <p:nvPr/>
          </p:nvSpPr>
          <p:spPr>
            <a:xfrm>
              <a:off x="6992623" y="5661521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24" name="lady 5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07FFFD8-2B67-424F-9BF7-94F84EC58330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5180" y="4241969"/>
            <a:ext cx="1301765" cy="1758755"/>
          </a:xfrm>
          <a:prstGeom prst="rect">
            <a:avLst/>
          </a:prstGeom>
        </p:spPr>
      </p:pic>
      <p:sp>
        <p:nvSpPr>
          <p:cNvPr id="187" name="sum 5">
            <a:extLst>
              <a:ext uri="{FF2B5EF4-FFF2-40B4-BE49-F238E27FC236}">
                <a16:creationId xmlns:a16="http://schemas.microsoft.com/office/drawing/2014/main" id="{EFD9ED47-0C94-4ED3-B62F-F71B671E187D}"/>
              </a:ext>
            </a:extLst>
          </p:cNvPr>
          <p:cNvSpPr txBox="1"/>
          <p:nvPr/>
        </p:nvSpPr>
        <p:spPr>
          <a:xfrm>
            <a:off x="3947429" y="5074020"/>
            <a:ext cx="1243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5 + 5 = 10</a:t>
            </a:r>
          </a:p>
        </p:txBody>
      </p:sp>
      <p:pic>
        <p:nvPicPr>
          <p:cNvPr id="126" name="5 wing 2">
            <a:extLst>
              <a:ext uri="{FF2B5EF4-FFF2-40B4-BE49-F238E27FC236}">
                <a16:creationId xmlns:a16="http://schemas.microsoft.com/office/drawing/2014/main" id="{61271792-B3BE-41F4-97DE-774D1605C3FD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5670" y="3030533"/>
            <a:ext cx="651275" cy="2970190"/>
          </a:xfrm>
          <a:prstGeom prst="rect">
            <a:avLst/>
          </a:prstGeom>
        </p:spPr>
      </p:pic>
      <p:grpSp>
        <p:nvGrpSpPr>
          <p:cNvPr id="53" name="5 wing 1">
            <a:extLst>
              <a:ext uri="{FF2B5EF4-FFF2-40B4-BE49-F238E27FC236}">
                <a16:creationId xmlns:a16="http://schemas.microsoft.com/office/drawing/2014/main" id="{C60D9F60-EDCE-4E94-BD90-FD0BF1300F2B}"/>
              </a:ext>
            </a:extLst>
          </p:cNvPr>
          <p:cNvGrpSpPr/>
          <p:nvPr/>
        </p:nvGrpSpPr>
        <p:grpSpPr>
          <a:xfrm>
            <a:off x="3922106" y="3030535"/>
            <a:ext cx="665772" cy="2970187"/>
            <a:chOff x="3922106" y="3030535"/>
            <a:chExt cx="665772" cy="2970187"/>
          </a:xfrm>
        </p:grpSpPr>
        <p:pic>
          <p:nvPicPr>
            <p:cNvPr id="125" name="Picture 124">
              <a:extLst>
                <a:ext uri="{FF2B5EF4-FFF2-40B4-BE49-F238E27FC236}">
                  <a16:creationId xmlns:a16="http://schemas.microsoft.com/office/drawing/2014/main" id="{13EB33B8-19D2-44C0-81D1-50CDDACE27D8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922106" y="3030535"/>
              <a:ext cx="665772" cy="2970187"/>
            </a:xfrm>
            <a:prstGeom prst="rect">
              <a:avLst/>
            </a:prstGeom>
          </p:spPr>
        </p:pic>
        <p:sp>
          <p:nvSpPr>
            <p:cNvPr id="127" name="Oval 126">
              <a:extLst>
                <a:ext uri="{FF2B5EF4-FFF2-40B4-BE49-F238E27FC236}">
                  <a16:creationId xmlns:a16="http://schemas.microsoft.com/office/drawing/2014/main" id="{A631B8B8-A552-4403-9E0D-A33D2C087BBF}"/>
                </a:ext>
              </a:extLst>
            </p:cNvPr>
            <p:cNvSpPr/>
            <p:nvPr/>
          </p:nvSpPr>
          <p:spPr>
            <a:xfrm>
              <a:off x="4281377" y="4691702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8" name="Oval 127">
              <a:extLst>
                <a:ext uri="{FF2B5EF4-FFF2-40B4-BE49-F238E27FC236}">
                  <a16:creationId xmlns:a16="http://schemas.microsoft.com/office/drawing/2014/main" id="{C1FE7A9A-42B7-49A8-B6B1-C8CDBD9056DB}"/>
                </a:ext>
              </a:extLst>
            </p:cNvPr>
            <p:cNvSpPr/>
            <p:nvPr/>
          </p:nvSpPr>
          <p:spPr>
            <a:xfrm>
              <a:off x="4090053" y="5056441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9" name="Oval 128">
              <a:extLst>
                <a:ext uri="{FF2B5EF4-FFF2-40B4-BE49-F238E27FC236}">
                  <a16:creationId xmlns:a16="http://schemas.microsoft.com/office/drawing/2014/main" id="{F152C103-AE34-4FC8-A29B-7F7497C5FF6E}"/>
                </a:ext>
              </a:extLst>
            </p:cNvPr>
            <p:cNvSpPr/>
            <p:nvPr/>
          </p:nvSpPr>
          <p:spPr>
            <a:xfrm>
              <a:off x="4310614" y="5266479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0" name="Oval 169">
              <a:extLst>
                <a:ext uri="{FF2B5EF4-FFF2-40B4-BE49-F238E27FC236}">
                  <a16:creationId xmlns:a16="http://schemas.microsoft.com/office/drawing/2014/main" id="{7F5A1A41-D5A5-43ED-A118-0606F3E29369}"/>
                </a:ext>
              </a:extLst>
            </p:cNvPr>
            <p:cNvSpPr/>
            <p:nvPr/>
          </p:nvSpPr>
          <p:spPr>
            <a:xfrm>
              <a:off x="4040782" y="5443288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1" name="Oval 170">
              <a:extLst>
                <a:ext uri="{FF2B5EF4-FFF2-40B4-BE49-F238E27FC236}">
                  <a16:creationId xmlns:a16="http://schemas.microsoft.com/office/drawing/2014/main" id="{EA16D11F-A0D4-49CF-A5F4-ABD1AE87B39A}"/>
                </a:ext>
              </a:extLst>
            </p:cNvPr>
            <p:cNvSpPr/>
            <p:nvPr/>
          </p:nvSpPr>
          <p:spPr>
            <a:xfrm>
              <a:off x="4261343" y="5653326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64" name="lady 4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C5E855CF-EEEB-4DC3-BA55-2C1AF3964B1C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8397" y="4252788"/>
            <a:ext cx="1301765" cy="1758755"/>
          </a:xfrm>
          <a:prstGeom prst="rect">
            <a:avLst/>
          </a:prstGeom>
        </p:spPr>
      </p:pic>
      <p:sp>
        <p:nvSpPr>
          <p:cNvPr id="186" name="sum 4">
            <a:extLst>
              <a:ext uri="{FF2B5EF4-FFF2-40B4-BE49-F238E27FC236}">
                <a16:creationId xmlns:a16="http://schemas.microsoft.com/office/drawing/2014/main" id="{E382F546-088D-4D58-ADF1-D4CE566BC808}"/>
              </a:ext>
            </a:extLst>
          </p:cNvPr>
          <p:cNvSpPr txBox="1"/>
          <p:nvPr/>
        </p:nvSpPr>
        <p:spPr>
          <a:xfrm>
            <a:off x="1218718" y="5074020"/>
            <a:ext cx="1243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4 + 6 = 10</a:t>
            </a:r>
          </a:p>
        </p:txBody>
      </p:sp>
      <p:pic>
        <p:nvPicPr>
          <p:cNvPr id="66" name="4 wing 2" descr="A picture containing shape&#10;&#10;Description automatically generated">
            <a:extLst>
              <a:ext uri="{FF2B5EF4-FFF2-40B4-BE49-F238E27FC236}">
                <a16:creationId xmlns:a16="http://schemas.microsoft.com/office/drawing/2014/main" id="{13F22507-BDE4-4544-8CF6-06E3D2CC2C62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48887" y="3041352"/>
            <a:ext cx="651275" cy="2970191"/>
          </a:xfrm>
          <a:prstGeom prst="rect">
            <a:avLst/>
          </a:prstGeom>
        </p:spPr>
      </p:pic>
      <p:grpSp>
        <p:nvGrpSpPr>
          <p:cNvPr id="52" name="4 wing 1">
            <a:extLst>
              <a:ext uri="{FF2B5EF4-FFF2-40B4-BE49-F238E27FC236}">
                <a16:creationId xmlns:a16="http://schemas.microsoft.com/office/drawing/2014/main" id="{3EAD56C5-3E84-4678-8D67-F965018C064B}"/>
              </a:ext>
            </a:extLst>
          </p:cNvPr>
          <p:cNvGrpSpPr/>
          <p:nvPr/>
        </p:nvGrpSpPr>
        <p:grpSpPr>
          <a:xfrm>
            <a:off x="1195323" y="3041352"/>
            <a:ext cx="665772" cy="2970191"/>
            <a:chOff x="1195323" y="3022302"/>
            <a:chExt cx="665772" cy="2970191"/>
          </a:xfrm>
        </p:grpSpPr>
        <p:pic>
          <p:nvPicPr>
            <p:cNvPr id="65" name="Picture 64" descr="A picture containing shape&#10;&#10;Description automatically generated">
              <a:extLst>
                <a:ext uri="{FF2B5EF4-FFF2-40B4-BE49-F238E27FC236}">
                  <a16:creationId xmlns:a16="http://schemas.microsoft.com/office/drawing/2014/main" id="{82C731E5-B1C1-4331-8B7A-677E45D2276A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95323" y="3022302"/>
              <a:ext cx="665772" cy="2970191"/>
            </a:xfrm>
            <a:prstGeom prst="rect">
              <a:avLst/>
            </a:prstGeom>
          </p:spPr>
        </p:pic>
        <p:sp>
          <p:nvSpPr>
            <p:cNvPr id="109" name="Oval 108">
              <a:extLst>
                <a:ext uri="{FF2B5EF4-FFF2-40B4-BE49-F238E27FC236}">
                  <a16:creationId xmlns:a16="http://schemas.microsoft.com/office/drawing/2014/main" id="{39E7F331-6337-4E8A-9280-68A5ACF21F77}"/>
                </a:ext>
              </a:extLst>
            </p:cNvPr>
            <p:cNvSpPr/>
            <p:nvPr/>
          </p:nvSpPr>
          <p:spPr>
            <a:xfrm>
              <a:off x="1552719" y="4683471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0" name="Oval 109">
              <a:extLst>
                <a:ext uri="{FF2B5EF4-FFF2-40B4-BE49-F238E27FC236}">
                  <a16:creationId xmlns:a16="http://schemas.microsoft.com/office/drawing/2014/main" id="{AF3A931F-ECF3-423C-B6C2-D7A8611B4A81}"/>
                </a:ext>
              </a:extLst>
            </p:cNvPr>
            <p:cNvSpPr/>
            <p:nvPr/>
          </p:nvSpPr>
          <p:spPr>
            <a:xfrm>
              <a:off x="1326934" y="5066366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1" name="Oval 110">
              <a:extLst>
                <a:ext uri="{FF2B5EF4-FFF2-40B4-BE49-F238E27FC236}">
                  <a16:creationId xmlns:a16="http://schemas.microsoft.com/office/drawing/2014/main" id="{C9C57576-36DF-4D59-B377-D540F3D1FA7D}"/>
                </a:ext>
              </a:extLst>
            </p:cNvPr>
            <p:cNvSpPr/>
            <p:nvPr/>
          </p:nvSpPr>
          <p:spPr>
            <a:xfrm>
              <a:off x="1569587" y="5230789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9" name="Oval 168">
              <a:extLst>
                <a:ext uri="{FF2B5EF4-FFF2-40B4-BE49-F238E27FC236}">
                  <a16:creationId xmlns:a16="http://schemas.microsoft.com/office/drawing/2014/main" id="{E9D81B55-7CE7-495E-BA0A-2EDA02F11F51}"/>
                </a:ext>
              </a:extLst>
            </p:cNvPr>
            <p:cNvSpPr/>
            <p:nvPr/>
          </p:nvSpPr>
          <p:spPr>
            <a:xfrm>
              <a:off x="1505632" y="5582936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3" name="lady 3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2C74ED27-5855-4214-863C-2184211404B1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55302" y="2360683"/>
            <a:ext cx="1301765" cy="1758755"/>
          </a:xfrm>
          <a:prstGeom prst="rect">
            <a:avLst/>
          </a:prstGeom>
        </p:spPr>
      </p:pic>
      <p:sp>
        <p:nvSpPr>
          <p:cNvPr id="185" name="sum 3">
            <a:extLst>
              <a:ext uri="{FF2B5EF4-FFF2-40B4-BE49-F238E27FC236}">
                <a16:creationId xmlns:a16="http://schemas.microsoft.com/office/drawing/2014/main" id="{C488962D-0DEA-4A07-A119-8767D89E453E}"/>
              </a:ext>
            </a:extLst>
          </p:cNvPr>
          <p:cNvSpPr txBox="1"/>
          <p:nvPr/>
        </p:nvSpPr>
        <p:spPr>
          <a:xfrm>
            <a:off x="6679263" y="3179867"/>
            <a:ext cx="1243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3 + 7 = 10</a:t>
            </a:r>
          </a:p>
        </p:txBody>
      </p:sp>
      <p:pic>
        <p:nvPicPr>
          <p:cNvPr id="155" name="3 wing 2">
            <a:extLst>
              <a:ext uri="{FF2B5EF4-FFF2-40B4-BE49-F238E27FC236}">
                <a16:creationId xmlns:a16="http://schemas.microsoft.com/office/drawing/2014/main" id="{004283ED-CFE7-44BD-AF5F-9B5890B34D41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305792" y="1149247"/>
            <a:ext cx="651275" cy="2970190"/>
          </a:xfrm>
          <a:prstGeom prst="rect">
            <a:avLst/>
          </a:prstGeom>
        </p:spPr>
      </p:pic>
      <p:grpSp>
        <p:nvGrpSpPr>
          <p:cNvPr id="51" name="3 wing 1">
            <a:extLst>
              <a:ext uri="{FF2B5EF4-FFF2-40B4-BE49-F238E27FC236}">
                <a16:creationId xmlns:a16="http://schemas.microsoft.com/office/drawing/2014/main" id="{46387AD8-F756-43E7-8AD8-292992880614}"/>
              </a:ext>
            </a:extLst>
          </p:cNvPr>
          <p:cNvGrpSpPr/>
          <p:nvPr/>
        </p:nvGrpSpPr>
        <p:grpSpPr>
          <a:xfrm>
            <a:off x="6652228" y="1149249"/>
            <a:ext cx="665772" cy="2970187"/>
            <a:chOff x="6652228" y="1149249"/>
            <a:chExt cx="665772" cy="2970187"/>
          </a:xfrm>
        </p:grpSpPr>
        <p:pic>
          <p:nvPicPr>
            <p:cNvPr id="154" name="Picture 153">
              <a:extLst>
                <a:ext uri="{FF2B5EF4-FFF2-40B4-BE49-F238E27FC236}">
                  <a16:creationId xmlns:a16="http://schemas.microsoft.com/office/drawing/2014/main" id="{EE22E8FA-A19E-4465-B165-8762C4043533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6652228" y="1149249"/>
              <a:ext cx="665772" cy="2970187"/>
            </a:xfrm>
            <a:prstGeom prst="rect">
              <a:avLst/>
            </a:prstGeom>
          </p:spPr>
        </p:pic>
        <p:sp>
          <p:nvSpPr>
            <p:cNvPr id="160" name="Oval 159">
              <a:extLst>
                <a:ext uri="{FF2B5EF4-FFF2-40B4-BE49-F238E27FC236}">
                  <a16:creationId xmlns:a16="http://schemas.microsoft.com/office/drawing/2014/main" id="{C433272B-0276-4150-B339-9CABA1A9E70A}"/>
                </a:ext>
              </a:extLst>
            </p:cNvPr>
            <p:cNvSpPr/>
            <p:nvPr/>
          </p:nvSpPr>
          <p:spPr>
            <a:xfrm>
              <a:off x="6945433" y="2841243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1" name="Oval 160">
              <a:extLst>
                <a:ext uri="{FF2B5EF4-FFF2-40B4-BE49-F238E27FC236}">
                  <a16:creationId xmlns:a16="http://schemas.microsoft.com/office/drawing/2014/main" id="{79E0B9CB-2BC6-482F-A3CF-DFA362423F81}"/>
                </a:ext>
              </a:extLst>
            </p:cNvPr>
            <p:cNvSpPr/>
            <p:nvPr/>
          </p:nvSpPr>
          <p:spPr>
            <a:xfrm>
              <a:off x="6815903" y="3264399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2" name="Oval 161">
              <a:extLst>
                <a:ext uri="{FF2B5EF4-FFF2-40B4-BE49-F238E27FC236}">
                  <a16:creationId xmlns:a16="http://schemas.microsoft.com/office/drawing/2014/main" id="{170CB6FF-B8F8-4382-8390-B90884C13ADD}"/>
                </a:ext>
              </a:extLst>
            </p:cNvPr>
            <p:cNvSpPr/>
            <p:nvPr/>
          </p:nvSpPr>
          <p:spPr>
            <a:xfrm>
              <a:off x="6970852" y="3636882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63" name="lady 2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C5B59A82-36AA-4316-B920-B8B881370343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25180" y="2368914"/>
            <a:ext cx="1301765" cy="1758755"/>
          </a:xfrm>
          <a:prstGeom prst="rect">
            <a:avLst/>
          </a:prstGeom>
        </p:spPr>
      </p:pic>
      <p:sp>
        <p:nvSpPr>
          <p:cNvPr id="184" name="sum 2">
            <a:extLst>
              <a:ext uri="{FF2B5EF4-FFF2-40B4-BE49-F238E27FC236}">
                <a16:creationId xmlns:a16="http://schemas.microsoft.com/office/drawing/2014/main" id="{6F4C3EBA-0B7F-40B1-AC02-C30681CEFCF1}"/>
              </a:ext>
            </a:extLst>
          </p:cNvPr>
          <p:cNvSpPr txBox="1"/>
          <p:nvPr/>
        </p:nvSpPr>
        <p:spPr>
          <a:xfrm>
            <a:off x="3954505" y="3179867"/>
            <a:ext cx="1243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2 + 8 = 10</a:t>
            </a:r>
          </a:p>
        </p:txBody>
      </p:sp>
      <p:pic>
        <p:nvPicPr>
          <p:cNvPr id="165" name="2 wing 2" descr="A picture containing shape&#10;&#10;Description automatically generated">
            <a:extLst>
              <a:ext uri="{FF2B5EF4-FFF2-40B4-BE49-F238E27FC236}">
                <a16:creationId xmlns:a16="http://schemas.microsoft.com/office/drawing/2014/main" id="{189B49B2-00C7-454E-956E-F5C0353A0CCC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75670" y="1157478"/>
            <a:ext cx="651275" cy="2970191"/>
          </a:xfrm>
          <a:prstGeom prst="rect">
            <a:avLst/>
          </a:prstGeom>
        </p:spPr>
      </p:pic>
      <p:grpSp>
        <p:nvGrpSpPr>
          <p:cNvPr id="50" name="2 wing 1">
            <a:extLst>
              <a:ext uri="{FF2B5EF4-FFF2-40B4-BE49-F238E27FC236}">
                <a16:creationId xmlns:a16="http://schemas.microsoft.com/office/drawing/2014/main" id="{8C386013-1579-410E-89EE-62B3A7CE8A60}"/>
              </a:ext>
            </a:extLst>
          </p:cNvPr>
          <p:cNvGrpSpPr/>
          <p:nvPr/>
        </p:nvGrpSpPr>
        <p:grpSpPr>
          <a:xfrm>
            <a:off x="3922106" y="1157478"/>
            <a:ext cx="665772" cy="2970191"/>
            <a:chOff x="3922106" y="1157478"/>
            <a:chExt cx="665772" cy="2970191"/>
          </a:xfrm>
        </p:grpSpPr>
        <p:pic>
          <p:nvPicPr>
            <p:cNvPr id="164" name="Picture 163" descr="A picture containing shape&#10;&#10;Description automatically generated">
              <a:extLst>
                <a:ext uri="{FF2B5EF4-FFF2-40B4-BE49-F238E27FC236}">
                  <a16:creationId xmlns:a16="http://schemas.microsoft.com/office/drawing/2014/main" id="{BE3CF6F5-6563-4117-AC1B-7445D8B9E5D3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922106" y="1157478"/>
              <a:ext cx="665772" cy="2970191"/>
            </a:xfrm>
            <a:prstGeom prst="rect">
              <a:avLst/>
            </a:prstGeom>
          </p:spPr>
        </p:pic>
        <p:sp>
          <p:nvSpPr>
            <p:cNvPr id="166" name="Oval 165">
              <a:extLst>
                <a:ext uri="{FF2B5EF4-FFF2-40B4-BE49-F238E27FC236}">
                  <a16:creationId xmlns:a16="http://schemas.microsoft.com/office/drawing/2014/main" id="{6FCFA15B-EA82-4C93-B6E7-0AFBFB47DA4B}"/>
                </a:ext>
              </a:extLst>
            </p:cNvPr>
            <p:cNvSpPr/>
            <p:nvPr/>
          </p:nvSpPr>
          <p:spPr>
            <a:xfrm>
              <a:off x="4167577" y="2958470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7" name="Oval 166">
              <a:extLst>
                <a:ext uri="{FF2B5EF4-FFF2-40B4-BE49-F238E27FC236}">
                  <a16:creationId xmlns:a16="http://schemas.microsoft.com/office/drawing/2014/main" id="{37488A44-E559-44B3-8811-CF9A55A6CD57}"/>
                </a:ext>
              </a:extLst>
            </p:cNvPr>
            <p:cNvSpPr/>
            <p:nvPr/>
          </p:nvSpPr>
          <p:spPr>
            <a:xfrm>
              <a:off x="4183367" y="3563250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0" name="lady 1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2B05DBFF-71FA-4F75-B458-59E2C730F8D5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98397" y="2370208"/>
            <a:ext cx="1301765" cy="1758755"/>
          </a:xfrm>
          <a:prstGeom prst="rect">
            <a:avLst/>
          </a:prstGeom>
        </p:spPr>
      </p:pic>
      <p:sp>
        <p:nvSpPr>
          <p:cNvPr id="183" name="sum 1">
            <a:extLst>
              <a:ext uri="{FF2B5EF4-FFF2-40B4-BE49-F238E27FC236}">
                <a16:creationId xmlns:a16="http://schemas.microsoft.com/office/drawing/2014/main" id="{3E42223A-A0E3-4F93-96B2-8E45CE096D24}"/>
              </a:ext>
            </a:extLst>
          </p:cNvPr>
          <p:cNvSpPr txBox="1"/>
          <p:nvPr/>
        </p:nvSpPr>
        <p:spPr>
          <a:xfrm>
            <a:off x="1225794" y="3179867"/>
            <a:ext cx="1243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1 + 9 = 10</a:t>
            </a:r>
          </a:p>
        </p:txBody>
      </p:sp>
      <p:pic>
        <p:nvPicPr>
          <p:cNvPr id="152" name="1 wing 2">
            <a:extLst>
              <a:ext uri="{FF2B5EF4-FFF2-40B4-BE49-F238E27FC236}">
                <a16:creationId xmlns:a16="http://schemas.microsoft.com/office/drawing/2014/main" id="{AC349A20-6632-4798-8856-26BC0459B741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848887" y="1158772"/>
            <a:ext cx="651275" cy="2970190"/>
          </a:xfrm>
          <a:prstGeom prst="rect">
            <a:avLst/>
          </a:prstGeom>
        </p:spPr>
      </p:pic>
      <p:grpSp>
        <p:nvGrpSpPr>
          <p:cNvPr id="45" name="1 wing 1">
            <a:extLst>
              <a:ext uri="{FF2B5EF4-FFF2-40B4-BE49-F238E27FC236}">
                <a16:creationId xmlns:a16="http://schemas.microsoft.com/office/drawing/2014/main" id="{F89D5C56-7CC2-4504-BBE4-CC75B581928C}"/>
              </a:ext>
            </a:extLst>
          </p:cNvPr>
          <p:cNvGrpSpPr/>
          <p:nvPr/>
        </p:nvGrpSpPr>
        <p:grpSpPr>
          <a:xfrm>
            <a:off x="1195323" y="1158774"/>
            <a:ext cx="665772" cy="2970187"/>
            <a:chOff x="1195323" y="1149249"/>
            <a:chExt cx="665772" cy="2970187"/>
          </a:xfrm>
        </p:grpSpPr>
        <p:pic>
          <p:nvPicPr>
            <p:cNvPr id="151" name="Picture 150">
              <a:extLst>
                <a:ext uri="{FF2B5EF4-FFF2-40B4-BE49-F238E27FC236}">
                  <a16:creationId xmlns:a16="http://schemas.microsoft.com/office/drawing/2014/main" id="{16F2C89B-2182-41C1-BA33-E3BC24378C9E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195323" y="1149249"/>
              <a:ext cx="665772" cy="2970187"/>
            </a:xfrm>
            <a:prstGeom prst="rect">
              <a:avLst/>
            </a:prstGeom>
          </p:spPr>
        </p:pic>
        <p:sp>
          <p:nvSpPr>
            <p:cNvPr id="156" name="Oval 155">
              <a:extLst>
                <a:ext uri="{FF2B5EF4-FFF2-40B4-BE49-F238E27FC236}">
                  <a16:creationId xmlns:a16="http://schemas.microsoft.com/office/drawing/2014/main" id="{5CF4C2FA-5A83-4D9D-BCEF-F7E2EC781755}"/>
                </a:ext>
              </a:extLst>
            </p:cNvPr>
            <p:cNvSpPr/>
            <p:nvPr/>
          </p:nvSpPr>
          <p:spPr>
            <a:xfrm>
              <a:off x="1444632" y="3264399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75" name="trigger 1">
            <a:extLst>
              <a:ext uri="{FF2B5EF4-FFF2-40B4-BE49-F238E27FC236}">
                <a16:creationId xmlns:a16="http://schemas.microsoft.com/office/drawing/2014/main" id="{1E963B32-1B3F-4EC0-8810-2F726BF4A396}"/>
              </a:ext>
            </a:extLst>
          </p:cNvPr>
          <p:cNvSpPr/>
          <p:nvPr/>
        </p:nvSpPr>
        <p:spPr>
          <a:xfrm>
            <a:off x="1195323" y="2405123"/>
            <a:ext cx="1298426" cy="175704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6" name="trigger 2">
            <a:extLst>
              <a:ext uri="{FF2B5EF4-FFF2-40B4-BE49-F238E27FC236}">
                <a16:creationId xmlns:a16="http://schemas.microsoft.com/office/drawing/2014/main" id="{E7EB4D51-9361-4DDB-8A2C-E9F2ABDD3439}"/>
              </a:ext>
            </a:extLst>
          </p:cNvPr>
          <p:cNvSpPr/>
          <p:nvPr/>
        </p:nvSpPr>
        <p:spPr>
          <a:xfrm>
            <a:off x="3919306" y="2377529"/>
            <a:ext cx="1298426" cy="175704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7" name="trigger 3">
            <a:extLst>
              <a:ext uri="{FF2B5EF4-FFF2-40B4-BE49-F238E27FC236}">
                <a16:creationId xmlns:a16="http://schemas.microsoft.com/office/drawing/2014/main" id="{8622C442-4717-4283-82CE-81312BBCBD92}"/>
              </a:ext>
            </a:extLst>
          </p:cNvPr>
          <p:cNvSpPr/>
          <p:nvPr/>
        </p:nvSpPr>
        <p:spPr>
          <a:xfrm>
            <a:off x="6656579" y="2367835"/>
            <a:ext cx="1298426" cy="175704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8" name="trigger 4">
            <a:extLst>
              <a:ext uri="{FF2B5EF4-FFF2-40B4-BE49-F238E27FC236}">
                <a16:creationId xmlns:a16="http://schemas.microsoft.com/office/drawing/2014/main" id="{E247B22E-69D0-41D1-895F-55A749228DB2}"/>
              </a:ext>
            </a:extLst>
          </p:cNvPr>
          <p:cNvSpPr/>
          <p:nvPr/>
        </p:nvSpPr>
        <p:spPr>
          <a:xfrm>
            <a:off x="1185921" y="4261838"/>
            <a:ext cx="1298426" cy="175704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9" name="trigger 5">
            <a:extLst>
              <a:ext uri="{FF2B5EF4-FFF2-40B4-BE49-F238E27FC236}">
                <a16:creationId xmlns:a16="http://schemas.microsoft.com/office/drawing/2014/main" id="{7B984815-4451-4F1D-9542-8D425E14296C}"/>
              </a:ext>
            </a:extLst>
          </p:cNvPr>
          <p:cNvSpPr/>
          <p:nvPr/>
        </p:nvSpPr>
        <p:spPr>
          <a:xfrm>
            <a:off x="3909904" y="4224719"/>
            <a:ext cx="1298426" cy="175704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0" name="trigger 6">
            <a:extLst>
              <a:ext uri="{FF2B5EF4-FFF2-40B4-BE49-F238E27FC236}">
                <a16:creationId xmlns:a16="http://schemas.microsoft.com/office/drawing/2014/main" id="{D88A85FF-B08B-4380-8AA2-9E7D337C4336}"/>
              </a:ext>
            </a:extLst>
          </p:cNvPr>
          <p:cNvSpPr/>
          <p:nvPr/>
        </p:nvSpPr>
        <p:spPr>
          <a:xfrm>
            <a:off x="6647177" y="4215025"/>
            <a:ext cx="1298426" cy="175704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4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5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7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6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7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8"/>
                  </p:tgtEl>
                </p:cond>
              </p:nextCondLst>
            </p:seq>
            <p:seq concurrent="1" nextAc="seek">
              <p:cTn id="36" restart="whenNotActive" fill="hold" evtFilter="cancelBubble" nodeType="interactiveSeq">
                <p:stCondLst>
                  <p:cond evt="onClick" delay="0">
                    <p:tgtEl>
                      <p:spTgt spid="1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7" fill="hold">
                      <p:stCondLst>
                        <p:cond delay="0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0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9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8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47" dur="5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49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0"/>
                  </p:tgtEl>
                </p:cond>
              </p:nextCondLst>
            </p:seq>
          </p:childTnLst>
        </p:cTn>
      </p:par>
    </p:tnLst>
    <p:bldLst>
      <p:bldP spid="10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 descr="A close up of a flower&#10;&#10;Description automatically generated">
            <a:extLst>
              <a:ext uri="{FF2B5EF4-FFF2-40B4-BE49-F238E27FC236}">
                <a16:creationId xmlns:a16="http://schemas.microsoft.com/office/drawing/2014/main" id="{6A5D23E8-CE88-4D36-B13A-6B333046201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17" b="57489"/>
          <a:stretch/>
        </p:blipFill>
        <p:spPr>
          <a:xfrm>
            <a:off x="764136" y="1572404"/>
            <a:ext cx="7624214" cy="4527873"/>
          </a:xfrm>
          <a:prstGeom prst="rect">
            <a:avLst/>
          </a:prstGeom>
        </p:spPr>
      </p:pic>
      <p:sp>
        <p:nvSpPr>
          <p:cNvPr id="83" name="Rectangle 82">
            <a:extLst>
              <a:ext uri="{FF2B5EF4-FFF2-40B4-BE49-F238E27FC236}">
                <a16:creationId xmlns:a16="http://schemas.microsoft.com/office/drawing/2014/main" id="{64B94AB2-8F46-41B5-BE0F-F072FCC6F97C}"/>
              </a:ext>
            </a:extLst>
          </p:cNvPr>
          <p:cNvSpPr/>
          <p:nvPr/>
        </p:nvSpPr>
        <p:spPr>
          <a:xfrm>
            <a:off x="3081208" y="765175"/>
            <a:ext cx="2981585" cy="615553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Remember It</a:t>
            </a:r>
            <a:endParaRPr lang="en-GB" sz="4000" b="1" dirty="0">
              <a:latin typeface="+mn-lt"/>
            </a:endParaRPr>
          </a:p>
        </p:txBody>
      </p:sp>
      <p:grpSp>
        <p:nvGrpSpPr>
          <p:cNvPr id="84" name="ICONS">
            <a:extLst>
              <a:ext uri="{FF2B5EF4-FFF2-40B4-BE49-F238E27FC236}">
                <a16:creationId xmlns:a16="http://schemas.microsoft.com/office/drawing/2014/main" id="{F1CAB6FC-8533-4F65-BADD-10F7DDC7E7EB}"/>
              </a:ext>
            </a:extLst>
          </p:cNvPr>
          <p:cNvGrpSpPr>
            <a:grpSpLocks/>
          </p:cNvGrpSpPr>
          <p:nvPr/>
        </p:nvGrpSpPr>
        <p:grpSpPr bwMode="auto">
          <a:xfrm>
            <a:off x="7480300" y="620713"/>
            <a:ext cx="1238250" cy="865187"/>
            <a:chOff x="7480751" y="621486"/>
            <a:chExt cx="1238498" cy="864000"/>
          </a:xfrm>
        </p:grpSpPr>
        <p:pic>
          <p:nvPicPr>
            <p:cNvPr id="85" name="Assessment" hidden="1">
              <a:extLst>
                <a:ext uri="{FF2B5EF4-FFF2-40B4-BE49-F238E27FC236}">
                  <a16:creationId xmlns:a16="http://schemas.microsoft.com/office/drawing/2014/main" id="{C011CD27-794B-45CE-B1D8-A77533392F0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6" name="Mental and Oral Starter">
              <a:extLst>
                <a:ext uri="{FF2B5EF4-FFF2-40B4-BE49-F238E27FC236}">
                  <a16:creationId xmlns:a16="http://schemas.microsoft.com/office/drawing/2014/main" id="{64A79986-C63F-4E6F-8ADF-F07A323E13F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7" name="Group Work" hidden="1">
              <a:extLst>
                <a:ext uri="{FF2B5EF4-FFF2-40B4-BE49-F238E27FC236}">
                  <a16:creationId xmlns:a16="http://schemas.microsoft.com/office/drawing/2014/main" id="{DD083AF1-9671-4302-B4F7-4AD99D3F022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8" name="Talking Partners" hidden="1">
              <a:extLst>
                <a:ext uri="{FF2B5EF4-FFF2-40B4-BE49-F238E27FC236}">
                  <a16:creationId xmlns:a16="http://schemas.microsoft.com/office/drawing/2014/main" id="{CB9122B0-FBF7-4D7E-AC60-C3082246696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9" name="Pairs" hidden="1">
              <a:extLst>
                <a:ext uri="{FF2B5EF4-FFF2-40B4-BE49-F238E27FC236}">
                  <a16:creationId xmlns:a16="http://schemas.microsoft.com/office/drawing/2014/main" id="{CF6F273C-FB8F-46EC-A71F-B84D8151BEB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0" name="Individual Work" hidden="1">
              <a:extLst>
                <a:ext uri="{FF2B5EF4-FFF2-40B4-BE49-F238E27FC236}">
                  <a16:creationId xmlns:a16="http://schemas.microsoft.com/office/drawing/2014/main" id="{87E11EA2-B8AD-4EFD-A1D0-AEE6767D0E3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1" name="Whole Class" hidden="1">
              <a:extLst>
                <a:ext uri="{FF2B5EF4-FFF2-40B4-BE49-F238E27FC236}">
                  <a16:creationId xmlns:a16="http://schemas.microsoft.com/office/drawing/2014/main" id="{39931D44-F050-47D9-B581-17E3190B1E4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80751" y="621486"/>
              <a:ext cx="1238498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6" name="answers">
            <a:extLst>
              <a:ext uri="{FF2B5EF4-FFF2-40B4-BE49-F238E27FC236}">
                <a16:creationId xmlns:a16="http://schemas.microsoft.com/office/drawing/2014/main" id="{58CD9050-28DC-41A6-BB2E-D730FBB858F4}"/>
              </a:ext>
            </a:extLst>
          </p:cNvPr>
          <p:cNvSpPr/>
          <p:nvPr/>
        </p:nvSpPr>
        <p:spPr>
          <a:xfrm>
            <a:off x="883211" y="1659037"/>
            <a:ext cx="7389252" cy="599571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6B9D6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Make each ladybird have 10 spots.</a:t>
            </a:r>
          </a:p>
          <a:p>
            <a:pPr algn="ctr"/>
            <a:r>
              <a:rPr lang="en-GB" dirty="0">
                <a:solidFill>
                  <a:schemeClr val="tx1"/>
                </a:solidFill>
              </a:rPr>
              <a:t>Write down the number fact to 10 calculation.</a:t>
            </a:r>
          </a:p>
        </p:txBody>
      </p:sp>
      <p:pic>
        <p:nvPicPr>
          <p:cNvPr id="124" name="lady 5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07FFFD8-2B67-424F-9BF7-94F84EC58330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5830" y="4241969"/>
            <a:ext cx="1301765" cy="1758755"/>
          </a:xfrm>
          <a:prstGeom prst="rect">
            <a:avLst/>
          </a:prstGeom>
        </p:spPr>
      </p:pic>
      <p:sp>
        <p:nvSpPr>
          <p:cNvPr id="187" name="sum 5">
            <a:extLst>
              <a:ext uri="{FF2B5EF4-FFF2-40B4-BE49-F238E27FC236}">
                <a16:creationId xmlns:a16="http://schemas.microsoft.com/office/drawing/2014/main" id="{EFD9ED47-0C94-4ED3-B62F-F71B671E187D}"/>
              </a:ext>
            </a:extLst>
          </p:cNvPr>
          <p:cNvSpPr txBox="1"/>
          <p:nvPr/>
        </p:nvSpPr>
        <p:spPr>
          <a:xfrm>
            <a:off x="5338079" y="5074020"/>
            <a:ext cx="124311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chemeClr val="bg1"/>
                </a:solidFill>
              </a:rPr>
              <a:t>10 + 0 = 10</a:t>
            </a:r>
          </a:p>
        </p:txBody>
      </p:sp>
      <p:pic>
        <p:nvPicPr>
          <p:cNvPr id="126" name="5 wing 2">
            <a:extLst>
              <a:ext uri="{FF2B5EF4-FFF2-40B4-BE49-F238E27FC236}">
                <a16:creationId xmlns:a16="http://schemas.microsoft.com/office/drawing/2014/main" id="{61271792-B3BE-41F4-97DE-774D1605C3FD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966320" y="3030533"/>
            <a:ext cx="651275" cy="2970190"/>
          </a:xfrm>
          <a:prstGeom prst="rect">
            <a:avLst/>
          </a:prstGeom>
        </p:spPr>
      </p:pic>
      <p:grpSp>
        <p:nvGrpSpPr>
          <p:cNvPr id="53" name="5 wing 1">
            <a:extLst>
              <a:ext uri="{FF2B5EF4-FFF2-40B4-BE49-F238E27FC236}">
                <a16:creationId xmlns:a16="http://schemas.microsoft.com/office/drawing/2014/main" id="{C60D9F60-EDCE-4E94-BD90-FD0BF1300F2B}"/>
              </a:ext>
            </a:extLst>
          </p:cNvPr>
          <p:cNvGrpSpPr/>
          <p:nvPr/>
        </p:nvGrpSpPr>
        <p:grpSpPr>
          <a:xfrm>
            <a:off x="5312756" y="3030535"/>
            <a:ext cx="665772" cy="2970187"/>
            <a:chOff x="3922106" y="3030535"/>
            <a:chExt cx="665772" cy="2970187"/>
          </a:xfrm>
        </p:grpSpPr>
        <p:pic>
          <p:nvPicPr>
            <p:cNvPr id="125" name="Picture 124">
              <a:extLst>
                <a:ext uri="{FF2B5EF4-FFF2-40B4-BE49-F238E27FC236}">
                  <a16:creationId xmlns:a16="http://schemas.microsoft.com/office/drawing/2014/main" id="{13EB33B8-19D2-44C0-81D1-50CDDACE27D8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3922106" y="3030535"/>
              <a:ext cx="665772" cy="2970187"/>
            </a:xfrm>
            <a:prstGeom prst="rect">
              <a:avLst/>
            </a:prstGeom>
          </p:spPr>
        </p:pic>
        <p:sp>
          <p:nvSpPr>
            <p:cNvPr id="127" name="Oval 126">
              <a:extLst>
                <a:ext uri="{FF2B5EF4-FFF2-40B4-BE49-F238E27FC236}">
                  <a16:creationId xmlns:a16="http://schemas.microsoft.com/office/drawing/2014/main" id="{A631B8B8-A552-4403-9E0D-A33D2C087BBF}"/>
                </a:ext>
              </a:extLst>
            </p:cNvPr>
            <p:cNvSpPr/>
            <p:nvPr/>
          </p:nvSpPr>
          <p:spPr>
            <a:xfrm>
              <a:off x="4336142" y="4560409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8" name="Oval 127">
              <a:extLst>
                <a:ext uri="{FF2B5EF4-FFF2-40B4-BE49-F238E27FC236}">
                  <a16:creationId xmlns:a16="http://schemas.microsoft.com/office/drawing/2014/main" id="{C1FE7A9A-42B7-49A8-B6B1-C8CDBD9056DB}"/>
                </a:ext>
              </a:extLst>
            </p:cNvPr>
            <p:cNvSpPr/>
            <p:nvPr/>
          </p:nvSpPr>
          <p:spPr>
            <a:xfrm>
              <a:off x="4138366" y="4713741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29" name="Oval 128">
              <a:extLst>
                <a:ext uri="{FF2B5EF4-FFF2-40B4-BE49-F238E27FC236}">
                  <a16:creationId xmlns:a16="http://schemas.microsoft.com/office/drawing/2014/main" id="{F152C103-AE34-4FC8-A29B-7F7497C5FF6E}"/>
                </a:ext>
              </a:extLst>
            </p:cNvPr>
            <p:cNvSpPr/>
            <p:nvPr/>
          </p:nvSpPr>
          <p:spPr>
            <a:xfrm>
              <a:off x="4350616" y="4838145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0" name="Oval 169">
              <a:extLst>
                <a:ext uri="{FF2B5EF4-FFF2-40B4-BE49-F238E27FC236}">
                  <a16:creationId xmlns:a16="http://schemas.microsoft.com/office/drawing/2014/main" id="{7F5A1A41-D5A5-43ED-A118-0606F3E29369}"/>
                </a:ext>
              </a:extLst>
            </p:cNvPr>
            <p:cNvSpPr/>
            <p:nvPr/>
          </p:nvSpPr>
          <p:spPr>
            <a:xfrm>
              <a:off x="4019265" y="4946371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1" name="Oval 170">
              <a:extLst>
                <a:ext uri="{FF2B5EF4-FFF2-40B4-BE49-F238E27FC236}">
                  <a16:creationId xmlns:a16="http://schemas.microsoft.com/office/drawing/2014/main" id="{EA16D11F-A0D4-49CF-A5F4-ABD1AE87B39A}"/>
                </a:ext>
              </a:extLst>
            </p:cNvPr>
            <p:cNvSpPr/>
            <p:nvPr/>
          </p:nvSpPr>
          <p:spPr>
            <a:xfrm>
              <a:off x="4260735" y="5062237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7" name="Oval 96">
              <a:extLst>
                <a:ext uri="{FF2B5EF4-FFF2-40B4-BE49-F238E27FC236}">
                  <a16:creationId xmlns:a16="http://schemas.microsoft.com/office/drawing/2014/main" id="{9872A714-8B99-45D5-BDE7-AAE9DFCA669A}"/>
                </a:ext>
              </a:extLst>
            </p:cNvPr>
            <p:cNvSpPr/>
            <p:nvPr/>
          </p:nvSpPr>
          <p:spPr>
            <a:xfrm>
              <a:off x="3973006" y="5186300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8" name="Oval 97">
              <a:extLst>
                <a:ext uri="{FF2B5EF4-FFF2-40B4-BE49-F238E27FC236}">
                  <a16:creationId xmlns:a16="http://schemas.microsoft.com/office/drawing/2014/main" id="{9BC6057E-DBD5-411B-900F-2EA239CFAE7D}"/>
                </a:ext>
              </a:extLst>
            </p:cNvPr>
            <p:cNvSpPr/>
            <p:nvPr/>
          </p:nvSpPr>
          <p:spPr>
            <a:xfrm>
              <a:off x="4278839" y="5298112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9" name="Oval 98">
              <a:extLst>
                <a:ext uri="{FF2B5EF4-FFF2-40B4-BE49-F238E27FC236}">
                  <a16:creationId xmlns:a16="http://schemas.microsoft.com/office/drawing/2014/main" id="{A772F4BF-6BF6-4931-9F30-3D1C92BDC38B}"/>
                </a:ext>
              </a:extLst>
            </p:cNvPr>
            <p:cNvSpPr/>
            <p:nvPr/>
          </p:nvSpPr>
          <p:spPr>
            <a:xfrm>
              <a:off x="4053717" y="5448199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0" name="Oval 99">
              <a:extLst>
                <a:ext uri="{FF2B5EF4-FFF2-40B4-BE49-F238E27FC236}">
                  <a16:creationId xmlns:a16="http://schemas.microsoft.com/office/drawing/2014/main" id="{7407ACA2-5DDF-48D7-A64B-C22A66D85292}"/>
                </a:ext>
              </a:extLst>
            </p:cNvPr>
            <p:cNvSpPr/>
            <p:nvPr/>
          </p:nvSpPr>
          <p:spPr>
            <a:xfrm>
              <a:off x="4319659" y="5514691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01" name="Oval 100">
              <a:extLst>
                <a:ext uri="{FF2B5EF4-FFF2-40B4-BE49-F238E27FC236}">
                  <a16:creationId xmlns:a16="http://schemas.microsoft.com/office/drawing/2014/main" id="{600D9277-B42F-42AA-91C6-39F0E7C5D95B}"/>
                </a:ext>
              </a:extLst>
            </p:cNvPr>
            <p:cNvSpPr/>
            <p:nvPr/>
          </p:nvSpPr>
          <p:spPr>
            <a:xfrm>
              <a:off x="4317456" y="5732230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64" name="lady 4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C5E855CF-EEEB-4DC3-BA55-2C1AF3964B1C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9047" y="4252788"/>
            <a:ext cx="1301765" cy="1758755"/>
          </a:xfrm>
          <a:prstGeom prst="rect">
            <a:avLst/>
          </a:prstGeom>
        </p:spPr>
      </p:pic>
      <p:sp>
        <p:nvSpPr>
          <p:cNvPr id="186" name="sum 4">
            <a:extLst>
              <a:ext uri="{FF2B5EF4-FFF2-40B4-BE49-F238E27FC236}">
                <a16:creationId xmlns:a16="http://schemas.microsoft.com/office/drawing/2014/main" id="{E382F546-088D-4D58-ADF1-D4CE566BC808}"/>
              </a:ext>
            </a:extLst>
          </p:cNvPr>
          <p:cNvSpPr txBox="1"/>
          <p:nvPr/>
        </p:nvSpPr>
        <p:spPr>
          <a:xfrm>
            <a:off x="2609368" y="5074020"/>
            <a:ext cx="1243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9 + 1 = 10</a:t>
            </a:r>
          </a:p>
        </p:txBody>
      </p:sp>
      <p:pic>
        <p:nvPicPr>
          <p:cNvPr id="66" name="4 wing 2" descr="A picture containing shape&#10;&#10;Description automatically generated">
            <a:extLst>
              <a:ext uri="{FF2B5EF4-FFF2-40B4-BE49-F238E27FC236}">
                <a16:creationId xmlns:a16="http://schemas.microsoft.com/office/drawing/2014/main" id="{13F22507-BDE4-4544-8CF6-06E3D2CC2C62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39537" y="3041352"/>
            <a:ext cx="651275" cy="2970191"/>
          </a:xfrm>
          <a:prstGeom prst="rect">
            <a:avLst/>
          </a:prstGeom>
        </p:spPr>
      </p:pic>
      <p:grpSp>
        <p:nvGrpSpPr>
          <p:cNvPr id="52" name="4 wing 1">
            <a:extLst>
              <a:ext uri="{FF2B5EF4-FFF2-40B4-BE49-F238E27FC236}">
                <a16:creationId xmlns:a16="http://schemas.microsoft.com/office/drawing/2014/main" id="{3EAD56C5-3E84-4678-8D67-F965018C064B}"/>
              </a:ext>
            </a:extLst>
          </p:cNvPr>
          <p:cNvGrpSpPr/>
          <p:nvPr/>
        </p:nvGrpSpPr>
        <p:grpSpPr>
          <a:xfrm>
            <a:off x="2585973" y="3041352"/>
            <a:ext cx="665772" cy="2970191"/>
            <a:chOff x="1195323" y="3022302"/>
            <a:chExt cx="665772" cy="2970191"/>
          </a:xfrm>
        </p:grpSpPr>
        <p:pic>
          <p:nvPicPr>
            <p:cNvPr id="65" name="Picture 64" descr="A picture containing shape&#10;&#10;Description automatically generated">
              <a:extLst>
                <a:ext uri="{FF2B5EF4-FFF2-40B4-BE49-F238E27FC236}">
                  <a16:creationId xmlns:a16="http://schemas.microsoft.com/office/drawing/2014/main" id="{82C731E5-B1C1-4331-8B7A-677E45D2276A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195323" y="3022302"/>
              <a:ext cx="665772" cy="2970191"/>
            </a:xfrm>
            <a:prstGeom prst="rect">
              <a:avLst/>
            </a:prstGeom>
          </p:spPr>
        </p:pic>
        <p:sp>
          <p:nvSpPr>
            <p:cNvPr id="109" name="Oval 108">
              <a:extLst>
                <a:ext uri="{FF2B5EF4-FFF2-40B4-BE49-F238E27FC236}">
                  <a16:creationId xmlns:a16="http://schemas.microsoft.com/office/drawing/2014/main" id="{39E7F331-6337-4E8A-9280-68A5ACF21F77}"/>
                </a:ext>
              </a:extLst>
            </p:cNvPr>
            <p:cNvSpPr/>
            <p:nvPr/>
          </p:nvSpPr>
          <p:spPr>
            <a:xfrm>
              <a:off x="1589169" y="4563045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0" name="Oval 109">
              <a:extLst>
                <a:ext uri="{FF2B5EF4-FFF2-40B4-BE49-F238E27FC236}">
                  <a16:creationId xmlns:a16="http://schemas.microsoft.com/office/drawing/2014/main" id="{AF3A931F-ECF3-423C-B6C2-D7A8611B4A81}"/>
                </a:ext>
              </a:extLst>
            </p:cNvPr>
            <p:cNvSpPr/>
            <p:nvPr/>
          </p:nvSpPr>
          <p:spPr>
            <a:xfrm>
              <a:off x="1384971" y="4771065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11" name="Oval 110">
              <a:extLst>
                <a:ext uri="{FF2B5EF4-FFF2-40B4-BE49-F238E27FC236}">
                  <a16:creationId xmlns:a16="http://schemas.microsoft.com/office/drawing/2014/main" id="{C9C57576-36DF-4D59-B377-D540F3D1FA7D}"/>
                </a:ext>
              </a:extLst>
            </p:cNvPr>
            <p:cNvSpPr/>
            <p:nvPr/>
          </p:nvSpPr>
          <p:spPr>
            <a:xfrm>
              <a:off x="1589168" y="4800212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9" name="Oval 168">
              <a:extLst>
                <a:ext uri="{FF2B5EF4-FFF2-40B4-BE49-F238E27FC236}">
                  <a16:creationId xmlns:a16="http://schemas.microsoft.com/office/drawing/2014/main" id="{E9D81B55-7CE7-495E-BA0A-2EDA02F11F51}"/>
                </a:ext>
              </a:extLst>
            </p:cNvPr>
            <p:cNvSpPr/>
            <p:nvPr/>
          </p:nvSpPr>
          <p:spPr>
            <a:xfrm>
              <a:off x="1312647" y="5032806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2" name="Oval 91">
              <a:extLst>
                <a:ext uri="{FF2B5EF4-FFF2-40B4-BE49-F238E27FC236}">
                  <a16:creationId xmlns:a16="http://schemas.microsoft.com/office/drawing/2014/main" id="{26C7DDB2-C359-4226-85FD-6F7E9E5E6AE8}"/>
                </a:ext>
              </a:extLst>
            </p:cNvPr>
            <p:cNvSpPr/>
            <p:nvPr/>
          </p:nvSpPr>
          <p:spPr>
            <a:xfrm>
              <a:off x="1572365" y="5043187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3" name="Oval 92">
              <a:extLst>
                <a:ext uri="{FF2B5EF4-FFF2-40B4-BE49-F238E27FC236}">
                  <a16:creationId xmlns:a16="http://schemas.microsoft.com/office/drawing/2014/main" id="{97E18C5D-B81C-4BC7-BF84-37D9672E7D49}"/>
                </a:ext>
              </a:extLst>
            </p:cNvPr>
            <p:cNvSpPr/>
            <p:nvPr/>
          </p:nvSpPr>
          <p:spPr>
            <a:xfrm>
              <a:off x="1295842" y="5288766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4" name="Oval 93">
              <a:extLst>
                <a:ext uri="{FF2B5EF4-FFF2-40B4-BE49-F238E27FC236}">
                  <a16:creationId xmlns:a16="http://schemas.microsoft.com/office/drawing/2014/main" id="{B88FF40F-9592-45FC-9E4E-FDF4025CBA3F}"/>
                </a:ext>
              </a:extLst>
            </p:cNvPr>
            <p:cNvSpPr/>
            <p:nvPr/>
          </p:nvSpPr>
          <p:spPr>
            <a:xfrm>
              <a:off x="1568137" y="5304504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5" name="Oval 94">
              <a:extLst>
                <a:ext uri="{FF2B5EF4-FFF2-40B4-BE49-F238E27FC236}">
                  <a16:creationId xmlns:a16="http://schemas.microsoft.com/office/drawing/2014/main" id="{2B5DBBD6-45CD-44F2-8FBA-DA63980701B1}"/>
                </a:ext>
              </a:extLst>
            </p:cNvPr>
            <p:cNvSpPr/>
            <p:nvPr/>
          </p:nvSpPr>
          <p:spPr>
            <a:xfrm>
              <a:off x="1427036" y="5543573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96" name="Oval 95">
              <a:extLst>
                <a:ext uri="{FF2B5EF4-FFF2-40B4-BE49-F238E27FC236}">
                  <a16:creationId xmlns:a16="http://schemas.microsoft.com/office/drawing/2014/main" id="{773C9A73-BF48-4B9F-B672-5E27C16C00E1}"/>
                </a:ext>
              </a:extLst>
            </p:cNvPr>
            <p:cNvSpPr/>
            <p:nvPr/>
          </p:nvSpPr>
          <p:spPr>
            <a:xfrm>
              <a:off x="1583220" y="5707138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63" name="lady 2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C5B59A82-36AA-4316-B920-B8B881370343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5830" y="2368914"/>
            <a:ext cx="1301765" cy="1758755"/>
          </a:xfrm>
          <a:prstGeom prst="rect">
            <a:avLst/>
          </a:prstGeom>
        </p:spPr>
      </p:pic>
      <p:sp>
        <p:nvSpPr>
          <p:cNvPr id="184" name="sum 2">
            <a:extLst>
              <a:ext uri="{FF2B5EF4-FFF2-40B4-BE49-F238E27FC236}">
                <a16:creationId xmlns:a16="http://schemas.microsoft.com/office/drawing/2014/main" id="{6F4C3EBA-0B7F-40B1-AC02-C30681CEFCF1}"/>
              </a:ext>
            </a:extLst>
          </p:cNvPr>
          <p:cNvSpPr txBox="1"/>
          <p:nvPr/>
        </p:nvSpPr>
        <p:spPr>
          <a:xfrm>
            <a:off x="5345155" y="3179867"/>
            <a:ext cx="1243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8 + 2 = 10</a:t>
            </a:r>
          </a:p>
        </p:txBody>
      </p:sp>
      <p:pic>
        <p:nvPicPr>
          <p:cNvPr id="165" name="2 wing 2" descr="A picture containing shape&#10;&#10;Description automatically generated">
            <a:extLst>
              <a:ext uri="{FF2B5EF4-FFF2-40B4-BE49-F238E27FC236}">
                <a16:creationId xmlns:a16="http://schemas.microsoft.com/office/drawing/2014/main" id="{189B49B2-00C7-454E-956E-F5C0353A0CCC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66320" y="1157478"/>
            <a:ext cx="651275" cy="2970191"/>
          </a:xfrm>
          <a:prstGeom prst="rect">
            <a:avLst/>
          </a:prstGeom>
        </p:spPr>
      </p:pic>
      <p:grpSp>
        <p:nvGrpSpPr>
          <p:cNvPr id="50" name="2 wing 1">
            <a:extLst>
              <a:ext uri="{FF2B5EF4-FFF2-40B4-BE49-F238E27FC236}">
                <a16:creationId xmlns:a16="http://schemas.microsoft.com/office/drawing/2014/main" id="{8C386013-1579-410E-89EE-62B3A7CE8A60}"/>
              </a:ext>
            </a:extLst>
          </p:cNvPr>
          <p:cNvGrpSpPr/>
          <p:nvPr/>
        </p:nvGrpSpPr>
        <p:grpSpPr>
          <a:xfrm>
            <a:off x="5312756" y="1157478"/>
            <a:ext cx="665772" cy="2970191"/>
            <a:chOff x="3922106" y="1157478"/>
            <a:chExt cx="665772" cy="2970191"/>
          </a:xfrm>
        </p:grpSpPr>
        <p:pic>
          <p:nvPicPr>
            <p:cNvPr id="164" name="Picture 163" descr="A picture containing shape&#10;&#10;Description automatically generated">
              <a:extLst>
                <a:ext uri="{FF2B5EF4-FFF2-40B4-BE49-F238E27FC236}">
                  <a16:creationId xmlns:a16="http://schemas.microsoft.com/office/drawing/2014/main" id="{BE3CF6F5-6563-4117-AC1B-7445D8B9E5D3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922106" y="1157478"/>
              <a:ext cx="665772" cy="2970191"/>
            </a:xfrm>
            <a:prstGeom prst="rect">
              <a:avLst/>
            </a:prstGeom>
          </p:spPr>
        </p:pic>
        <p:sp>
          <p:nvSpPr>
            <p:cNvPr id="166" name="Oval 165">
              <a:extLst>
                <a:ext uri="{FF2B5EF4-FFF2-40B4-BE49-F238E27FC236}">
                  <a16:creationId xmlns:a16="http://schemas.microsoft.com/office/drawing/2014/main" id="{6FCFA15B-EA82-4C93-B6E7-0AFBFB47DA4B}"/>
                </a:ext>
              </a:extLst>
            </p:cNvPr>
            <p:cNvSpPr/>
            <p:nvPr/>
          </p:nvSpPr>
          <p:spPr>
            <a:xfrm>
              <a:off x="4317456" y="2710958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7" name="Oval 166">
              <a:extLst>
                <a:ext uri="{FF2B5EF4-FFF2-40B4-BE49-F238E27FC236}">
                  <a16:creationId xmlns:a16="http://schemas.microsoft.com/office/drawing/2014/main" id="{37488A44-E559-44B3-8811-CF9A55A6CD57}"/>
                </a:ext>
              </a:extLst>
            </p:cNvPr>
            <p:cNvSpPr/>
            <p:nvPr/>
          </p:nvSpPr>
          <p:spPr>
            <a:xfrm>
              <a:off x="4087342" y="2895488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7" name="Oval 76">
              <a:extLst>
                <a:ext uri="{FF2B5EF4-FFF2-40B4-BE49-F238E27FC236}">
                  <a16:creationId xmlns:a16="http://schemas.microsoft.com/office/drawing/2014/main" id="{72A06C5C-0E2D-419A-BB5F-E21E8F0D1395}"/>
                </a:ext>
              </a:extLst>
            </p:cNvPr>
            <p:cNvSpPr/>
            <p:nvPr/>
          </p:nvSpPr>
          <p:spPr>
            <a:xfrm>
              <a:off x="4291786" y="2952342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8" name="Oval 77">
              <a:extLst>
                <a:ext uri="{FF2B5EF4-FFF2-40B4-BE49-F238E27FC236}">
                  <a16:creationId xmlns:a16="http://schemas.microsoft.com/office/drawing/2014/main" id="{123A16EA-EE79-458E-9E34-C8EE43B191E9}"/>
                </a:ext>
              </a:extLst>
            </p:cNvPr>
            <p:cNvSpPr/>
            <p:nvPr/>
          </p:nvSpPr>
          <p:spPr>
            <a:xfrm>
              <a:off x="4019265" y="3144078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9" name="Oval 78">
              <a:extLst>
                <a:ext uri="{FF2B5EF4-FFF2-40B4-BE49-F238E27FC236}">
                  <a16:creationId xmlns:a16="http://schemas.microsoft.com/office/drawing/2014/main" id="{20C6B5AA-D2FD-4283-8082-5058D70012E7}"/>
                </a:ext>
              </a:extLst>
            </p:cNvPr>
            <p:cNvSpPr/>
            <p:nvPr/>
          </p:nvSpPr>
          <p:spPr>
            <a:xfrm>
              <a:off x="4258880" y="3219495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0" name="Oval 79">
              <a:extLst>
                <a:ext uri="{FF2B5EF4-FFF2-40B4-BE49-F238E27FC236}">
                  <a16:creationId xmlns:a16="http://schemas.microsoft.com/office/drawing/2014/main" id="{D5370860-BD0A-495E-858B-FFF1E2E3C296}"/>
                </a:ext>
              </a:extLst>
            </p:cNvPr>
            <p:cNvSpPr/>
            <p:nvPr/>
          </p:nvSpPr>
          <p:spPr>
            <a:xfrm>
              <a:off x="4040781" y="3402553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1" name="Oval 80">
              <a:extLst>
                <a:ext uri="{FF2B5EF4-FFF2-40B4-BE49-F238E27FC236}">
                  <a16:creationId xmlns:a16="http://schemas.microsoft.com/office/drawing/2014/main" id="{3EA75E7D-1EBA-4DFC-A967-7A5C7FBCB29C}"/>
                </a:ext>
              </a:extLst>
            </p:cNvPr>
            <p:cNvSpPr/>
            <p:nvPr/>
          </p:nvSpPr>
          <p:spPr>
            <a:xfrm>
              <a:off x="4278840" y="3478432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0D16AC5E-FEB4-46BC-8F29-AA428ADCC287}"/>
                </a:ext>
              </a:extLst>
            </p:cNvPr>
            <p:cNvSpPr/>
            <p:nvPr/>
          </p:nvSpPr>
          <p:spPr>
            <a:xfrm>
              <a:off x="4258880" y="3756377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50" name="lady 1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2B05DBFF-71FA-4F75-B458-59E2C730F8D5}"/>
              </a:ext>
            </a:extLst>
          </p:cNvPr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9047" y="2370208"/>
            <a:ext cx="1301765" cy="1758755"/>
          </a:xfrm>
          <a:prstGeom prst="rect">
            <a:avLst/>
          </a:prstGeom>
        </p:spPr>
      </p:pic>
      <p:sp>
        <p:nvSpPr>
          <p:cNvPr id="183" name="sum 1">
            <a:extLst>
              <a:ext uri="{FF2B5EF4-FFF2-40B4-BE49-F238E27FC236}">
                <a16:creationId xmlns:a16="http://schemas.microsoft.com/office/drawing/2014/main" id="{3E42223A-A0E3-4F93-96B2-8E45CE096D24}"/>
              </a:ext>
            </a:extLst>
          </p:cNvPr>
          <p:cNvSpPr txBox="1"/>
          <p:nvPr/>
        </p:nvSpPr>
        <p:spPr>
          <a:xfrm>
            <a:off x="2616444" y="3179867"/>
            <a:ext cx="124311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7 + 3 = 10</a:t>
            </a:r>
          </a:p>
        </p:txBody>
      </p:sp>
      <p:pic>
        <p:nvPicPr>
          <p:cNvPr id="152" name="1 wing 2">
            <a:extLst>
              <a:ext uri="{FF2B5EF4-FFF2-40B4-BE49-F238E27FC236}">
                <a16:creationId xmlns:a16="http://schemas.microsoft.com/office/drawing/2014/main" id="{AC349A20-6632-4798-8856-26BC0459B741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239537" y="1158772"/>
            <a:ext cx="651275" cy="2970190"/>
          </a:xfrm>
          <a:prstGeom prst="rect">
            <a:avLst/>
          </a:prstGeom>
        </p:spPr>
      </p:pic>
      <p:grpSp>
        <p:nvGrpSpPr>
          <p:cNvPr id="45" name="1 wing 1">
            <a:extLst>
              <a:ext uri="{FF2B5EF4-FFF2-40B4-BE49-F238E27FC236}">
                <a16:creationId xmlns:a16="http://schemas.microsoft.com/office/drawing/2014/main" id="{F89D5C56-7CC2-4504-BBE4-CC75B581928C}"/>
              </a:ext>
            </a:extLst>
          </p:cNvPr>
          <p:cNvGrpSpPr/>
          <p:nvPr/>
        </p:nvGrpSpPr>
        <p:grpSpPr>
          <a:xfrm>
            <a:off x="2585973" y="1158774"/>
            <a:ext cx="665772" cy="2970187"/>
            <a:chOff x="1195323" y="1149249"/>
            <a:chExt cx="665772" cy="2970187"/>
          </a:xfrm>
        </p:grpSpPr>
        <p:pic>
          <p:nvPicPr>
            <p:cNvPr id="151" name="Picture 150">
              <a:extLst>
                <a:ext uri="{FF2B5EF4-FFF2-40B4-BE49-F238E27FC236}">
                  <a16:creationId xmlns:a16="http://schemas.microsoft.com/office/drawing/2014/main" id="{16F2C89B-2182-41C1-BA33-E3BC24378C9E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>
            <a:xfrm>
              <a:off x="1195323" y="1149249"/>
              <a:ext cx="665772" cy="2970187"/>
            </a:xfrm>
            <a:prstGeom prst="rect">
              <a:avLst/>
            </a:prstGeom>
          </p:spPr>
        </p:pic>
        <p:sp>
          <p:nvSpPr>
            <p:cNvPr id="156" name="Oval 155">
              <a:extLst>
                <a:ext uri="{FF2B5EF4-FFF2-40B4-BE49-F238E27FC236}">
                  <a16:creationId xmlns:a16="http://schemas.microsoft.com/office/drawing/2014/main" id="{5CF4C2FA-5A83-4D9D-BCEF-F7E2EC781755}"/>
                </a:ext>
              </a:extLst>
            </p:cNvPr>
            <p:cNvSpPr/>
            <p:nvPr/>
          </p:nvSpPr>
          <p:spPr>
            <a:xfrm>
              <a:off x="1608576" y="2688401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19BA4EC1-5CD5-4DA7-88D3-BF41A0FCA4F5}"/>
                </a:ext>
              </a:extLst>
            </p:cNvPr>
            <p:cNvSpPr/>
            <p:nvPr/>
          </p:nvSpPr>
          <p:spPr>
            <a:xfrm>
              <a:off x="1404530" y="2886437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2" name="Oval 71">
              <a:extLst>
                <a:ext uri="{FF2B5EF4-FFF2-40B4-BE49-F238E27FC236}">
                  <a16:creationId xmlns:a16="http://schemas.microsoft.com/office/drawing/2014/main" id="{32B0EA7D-D6AD-46C6-AB5D-C990CB2B215C}"/>
                </a:ext>
              </a:extLst>
            </p:cNvPr>
            <p:cNvSpPr/>
            <p:nvPr/>
          </p:nvSpPr>
          <p:spPr>
            <a:xfrm>
              <a:off x="1545673" y="3127699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3" name="Oval 72">
              <a:extLst>
                <a:ext uri="{FF2B5EF4-FFF2-40B4-BE49-F238E27FC236}">
                  <a16:creationId xmlns:a16="http://schemas.microsoft.com/office/drawing/2014/main" id="{65F71658-E6EE-4971-9F9F-271EDA6D23FF}"/>
                </a:ext>
              </a:extLst>
            </p:cNvPr>
            <p:cNvSpPr/>
            <p:nvPr/>
          </p:nvSpPr>
          <p:spPr>
            <a:xfrm>
              <a:off x="1287386" y="3449112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4" name="Oval 73">
              <a:extLst>
                <a:ext uri="{FF2B5EF4-FFF2-40B4-BE49-F238E27FC236}">
                  <a16:creationId xmlns:a16="http://schemas.microsoft.com/office/drawing/2014/main" id="{95FDA5E1-5226-464A-A4CB-F5FB082B4DD3}"/>
                </a:ext>
              </a:extLst>
            </p:cNvPr>
            <p:cNvSpPr/>
            <p:nvPr/>
          </p:nvSpPr>
          <p:spPr>
            <a:xfrm>
              <a:off x="1287679" y="3176748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5" name="Oval 74">
              <a:extLst>
                <a:ext uri="{FF2B5EF4-FFF2-40B4-BE49-F238E27FC236}">
                  <a16:creationId xmlns:a16="http://schemas.microsoft.com/office/drawing/2014/main" id="{6E60AFB1-D6A5-41E0-804E-72420670DD7C}"/>
                </a:ext>
              </a:extLst>
            </p:cNvPr>
            <p:cNvSpPr/>
            <p:nvPr/>
          </p:nvSpPr>
          <p:spPr>
            <a:xfrm>
              <a:off x="1524622" y="3476255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76" name="Oval 75">
              <a:extLst>
                <a:ext uri="{FF2B5EF4-FFF2-40B4-BE49-F238E27FC236}">
                  <a16:creationId xmlns:a16="http://schemas.microsoft.com/office/drawing/2014/main" id="{733D2B57-1D05-4953-9989-2687448EB2CA}"/>
                </a:ext>
              </a:extLst>
            </p:cNvPr>
            <p:cNvSpPr/>
            <p:nvPr/>
          </p:nvSpPr>
          <p:spPr>
            <a:xfrm>
              <a:off x="1546239" y="3771048"/>
              <a:ext cx="195171" cy="195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75" name="trigger 1">
            <a:extLst>
              <a:ext uri="{FF2B5EF4-FFF2-40B4-BE49-F238E27FC236}">
                <a16:creationId xmlns:a16="http://schemas.microsoft.com/office/drawing/2014/main" id="{1E963B32-1B3F-4EC0-8810-2F726BF4A396}"/>
              </a:ext>
            </a:extLst>
          </p:cNvPr>
          <p:cNvSpPr/>
          <p:nvPr/>
        </p:nvSpPr>
        <p:spPr>
          <a:xfrm>
            <a:off x="2585973" y="2405123"/>
            <a:ext cx="1298426" cy="175704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6" name="trigger 2">
            <a:extLst>
              <a:ext uri="{FF2B5EF4-FFF2-40B4-BE49-F238E27FC236}">
                <a16:creationId xmlns:a16="http://schemas.microsoft.com/office/drawing/2014/main" id="{E7EB4D51-9361-4DDB-8A2C-E9F2ABDD3439}"/>
              </a:ext>
            </a:extLst>
          </p:cNvPr>
          <p:cNvSpPr/>
          <p:nvPr/>
        </p:nvSpPr>
        <p:spPr>
          <a:xfrm>
            <a:off x="5309956" y="2377529"/>
            <a:ext cx="1298426" cy="175704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78" name="trigger 4">
            <a:extLst>
              <a:ext uri="{FF2B5EF4-FFF2-40B4-BE49-F238E27FC236}">
                <a16:creationId xmlns:a16="http://schemas.microsoft.com/office/drawing/2014/main" id="{E247B22E-69D0-41D1-895F-55A749228DB2}"/>
              </a:ext>
            </a:extLst>
          </p:cNvPr>
          <p:cNvSpPr/>
          <p:nvPr/>
        </p:nvSpPr>
        <p:spPr>
          <a:xfrm>
            <a:off x="2576571" y="4261838"/>
            <a:ext cx="1298426" cy="175704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9" name="trigger 5">
            <a:extLst>
              <a:ext uri="{FF2B5EF4-FFF2-40B4-BE49-F238E27FC236}">
                <a16:creationId xmlns:a16="http://schemas.microsoft.com/office/drawing/2014/main" id="{7B984815-4451-4F1D-9542-8D425E14296C}"/>
              </a:ext>
            </a:extLst>
          </p:cNvPr>
          <p:cNvSpPr/>
          <p:nvPr/>
        </p:nvSpPr>
        <p:spPr>
          <a:xfrm>
            <a:off x="5300554" y="4224719"/>
            <a:ext cx="1298426" cy="1757040"/>
          </a:xfrm>
          <a:prstGeom prst="rect">
            <a:avLst/>
          </a:prstGeom>
          <a:solidFill>
            <a:schemeClr val="accent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0847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7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14" dur="500" fill="hold"/>
                                        <p:tgtEl>
                                          <p:spTgt spid="1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5"/>
                  </p:tgtEl>
                </p:cond>
              </p:nextCondLst>
            </p:seq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1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19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1" dur="500" fill="hold"/>
                                        <p:tgtEl>
                                          <p:spTgt spid="1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6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17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26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28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8"/>
                  </p:tgtEl>
                </p:cond>
              </p:nextCondLst>
            </p:seq>
            <p:seq concurrent="1" nextAc="seek">
              <p:cTn id="29" restart="whenNotActive" fill="hold" evtFilter="cancelBubble" nodeType="interactiveSeq">
                <p:stCondLst>
                  <p:cond evt="onClick" delay="0">
                    <p:tgtEl>
                      <p:spTgt spid="1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0" fill="hold">
                      <p:stCondLst>
                        <p:cond delay="0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5400000">
                                      <p:cBhvr>
                                        <p:cTn id="33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5400000">
                                      <p:cBhvr>
                                        <p:cTn id="3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9"/>
                  </p:tgtEl>
                </p:cond>
              </p:nextCondLst>
            </p:seq>
          </p:childTnLst>
        </p:cTn>
      </p:par>
    </p:tnLst>
    <p:bldLst>
      <p:bldP spid="10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40C3C52-39F5-495A-AAAF-18A7E3F6FC7C}"/>
              </a:ext>
            </a:extLst>
          </p:cNvPr>
          <p:cNvSpPr/>
          <p:nvPr/>
        </p:nvSpPr>
        <p:spPr>
          <a:xfrm>
            <a:off x="766871" y="1704975"/>
            <a:ext cx="4180690" cy="419100"/>
          </a:xfrm>
          <a:prstGeom prst="rect">
            <a:avLst/>
          </a:prstGeom>
          <a:solidFill>
            <a:srgbClr val="A7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Rectangle 126">
            <a:extLst>
              <a:ext uri="{FF2B5EF4-FFF2-40B4-BE49-F238E27FC236}">
                <a16:creationId xmlns:a16="http://schemas.microsoft.com/office/drawing/2014/main" id="{609E53BF-9440-446C-8678-398DEFAD0375}"/>
              </a:ext>
            </a:extLst>
          </p:cNvPr>
          <p:cNvSpPr/>
          <p:nvPr/>
        </p:nvSpPr>
        <p:spPr>
          <a:xfrm>
            <a:off x="766871" y="2121576"/>
            <a:ext cx="4180690" cy="419100"/>
          </a:xfrm>
          <a:prstGeom prst="rect">
            <a:avLst/>
          </a:prstGeom>
          <a:solidFill>
            <a:srgbClr val="A7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8" name="Rectangle 127">
            <a:extLst>
              <a:ext uri="{FF2B5EF4-FFF2-40B4-BE49-F238E27FC236}">
                <a16:creationId xmlns:a16="http://schemas.microsoft.com/office/drawing/2014/main" id="{38FF82AB-2A23-4AC3-A50A-F67B7648B611}"/>
              </a:ext>
            </a:extLst>
          </p:cNvPr>
          <p:cNvSpPr/>
          <p:nvPr/>
        </p:nvSpPr>
        <p:spPr>
          <a:xfrm>
            <a:off x="766871" y="2538177"/>
            <a:ext cx="4180690" cy="419100"/>
          </a:xfrm>
          <a:prstGeom prst="rect">
            <a:avLst/>
          </a:prstGeom>
          <a:solidFill>
            <a:srgbClr val="A7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9" name="Rectangle 128">
            <a:extLst>
              <a:ext uri="{FF2B5EF4-FFF2-40B4-BE49-F238E27FC236}">
                <a16:creationId xmlns:a16="http://schemas.microsoft.com/office/drawing/2014/main" id="{329E2025-C06F-4874-9AE4-2E47BB35B96C}"/>
              </a:ext>
            </a:extLst>
          </p:cNvPr>
          <p:cNvSpPr/>
          <p:nvPr/>
        </p:nvSpPr>
        <p:spPr>
          <a:xfrm>
            <a:off x="766871" y="2954778"/>
            <a:ext cx="4180690" cy="419100"/>
          </a:xfrm>
          <a:prstGeom prst="rect">
            <a:avLst/>
          </a:prstGeom>
          <a:solidFill>
            <a:srgbClr val="A7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Rectangle 129">
            <a:extLst>
              <a:ext uri="{FF2B5EF4-FFF2-40B4-BE49-F238E27FC236}">
                <a16:creationId xmlns:a16="http://schemas.microsoft.com/office/drawing/2014/main" id="{D68E44E1-D562-4B54-80FE-E69B8E052ED9}"/>
              </a:ext>
            </a:extLst>
          </p:cNvPr>
          <p:cNvSpPr/>
          <p:nvPr/>
        </p:nvSpPr>
        <p:spPr>
          <a:xfrm>
            <a:off x="766871" y="3371379"/>
            <a:ext cx="4180690" cy="419100"/>
          </a:xfrm>
          <a:prstGeom prst="rect">
            <a:avLst/>
          </a:prstGeom>
          <a:solidFill>
            <a:srgbClr val="A7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1" name="Rectangle 130">
            <a:extLst>
              <a:ext uri="{FF2B5EF4-FFF2-40B4-BE49-F238E27FC236}">
                <a16:creationId xmlns:a16="http://schemas.microsoft.com/office/drawing/2014/main" id="{0D7AB9A9-A46F-4EB3-98AF-B424393FD03D}"/>
              </a:ext>
            </a:extLst>
          </p:cNvPr>
          <p:cNvSpPr/>
          <p:nvPr/>
        </p:nvSpPr>
        <p:spPr>
          <a:xfrm>
            <a:off x="766871" y="3787980"/>
            <a:ext cx="4180690" cy="419100"/>
          </a:xfrm>
          <a:prstGeom prst="rect">
            <a:avLst/>
          </a:prstGeom>
          <a:solidFill>
            <a:srgbClr val="A7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CA6A1E1E-E317-446A-A5E2-75491067214E}"/>
              </a:ext>
            </a:extLst>
          </p:cNvPr>
          <p:cNvSpPr/>
          <p:nvPr/>
        </p:nvSpPr>
        <p:spPr>
          <a:xfrm>
            <a:off x="766871" y="4204581"/>
            <a:ext cx="4180690" cy="419100"/>
          </a:xfrm>
          <a:prstGeom prst="rect">
            <a:avLst/>
          </a:prstGeom>
          <a:solidFill>
            <a:srgbClr val="A7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3" name="Rectangle 132">
            <a:extLst>
              <a:ext uri="{FF2B5EF4-FFF2-40B4-BE49-F238E27FC236}">
                <a16:creationId xmlns:a16="http://schemas.microsoft.com/office/drawing/2014/main" id="{16669337-CCD3-4A9C-B35E-F1A3724F6202}"/>
              </a:ext>
            </a:extLst>
          </p:cNvPr>
          <p:cNvSpPr/>
          <p:nvPr/>
        </p:nvSpPr>
        <p:spPr>
          <a:xfrm>
            <a:off x="766871" y="4621182"/>
            <a:ext cx="4180690" cy="419100"/>
          </a:xfrm>
          <a:prstGeom prst="rect">
            <a:avLst/>
          </a:prstGeom>
          <a:solidFill>
            <a:srgbClr val="A7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Rectangle 136">
            <a:extLst>
              <a:ext uri="{FF2B5EF4-FFF2-40B4-BE49-F238E27FC236}">
                <a16:creationId xmlns:a16="http://schemas.microsoft.com/office/drawing/2014/main" id="{FBB49C71-5EFD-4FBA-9B8B-AC7A79E10CD7}"/>
              </a:ext>
            </a:extLst>
          </p:cNvPr>
          <p:cNvSpPr/>
          <p:nvPr/>
        </p:nvSpPr>
        <p:spPr>
          <a:xfrm>
            <a:off x="766871" y="5037783"/>
            <a:ext cx="4180690" cy="419100"/>
          </a:xfrm>
          <a:prstGeom prst="rect">
            <a:avLst/>
          </a:prstGeom>
          <a:solidFill>
            <a:srgbClr val="A7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8" name="Rectangle 137">
            <a:extLst>
              <a:ext uri="{FF2B5EF4-FFF2-40B4-BE49-F238E27FC236}">
                <a16:creationId xmlns:a16="http://schemas.microsoft.com/office/drawing/2014/main" id="{F5B5B25A-69BD-4775-A99D-AF76EB6ED144}"/>
              </a:ext>
            </a:extLst>
          </p:cNvPr>
          <p:cNvSpPr/>
          <p:nvPr/>
        </p:nvSpPr>
        <p:spPr>
          <a:xfrm>
            <a:off x="766871" y="5454387"/>
            <a:ext cx="4180690" cy="419100"/>
          </a:xfrm>
          <a:prstGeom prst="rect">
            <a:avLst/>
          </a:prstGeom>
          <a:solidFill>
            <a:srgbClr val="A7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 descr="A picture containing grass, outdoor, water, mountain&#10;&#10;Description automatically generated">
            <a:extLst>
              <a:ext uri="{FF2B5EF4-FFF2-40B4-BE49-F238E27FC236}">
                <a16:creationId xmlns:a16="http://schemas.microsoft.com/office/drawing/2014/main" id="{B1AB29D5-102E-4322-9379-03DD93780B8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3750"/>
          <a:stretch/>
        </p:blipFill>
        <p:spPr>
          <a:xfrm>
            <a:off x="5048250" y="1692379"/>
            <a:ext cx="3343276" cy="4202812"/>
          </a:xfrm>
          <a:prstGeom prst="rect">
            <a:avLst/>
          </a:prstGeom>
        </p:spPr>
      </p:pic>
      <p:grpSp>
        <p:nvGrpSpPr>
          <p:cNvPr id="47" name="ICONS">
            <a:extLst>
              <a:ext uri="{FF2B5EF4-FFF2-40B4-BE49-F238E27FC236}">
                <a16:creationId xmlns:a16="http://schemas.microsoft.com/office/drawing/2014/main" id="{B4C0763F-80DB-4579-B8C6-15E03BA13806}"/>
              </a:ext>
            </a:extLst>
          </p:cNvPr>
          <p:cNvGrpSpPr>
            <a:grpSpLocks/>
          </p:cNvGrpSpPr>
          <p:nvPr/>
        </p:nvGrpSpPr>
        <p:grpSpPr bwMode="auto">
          <a:xfrm>
            <a:off x="7480300" y="620713"/>
            <a:ext cx="1238250" cy="865187"/>
            <a:chOff x="7480751" y="621486"/>
            <a:chExt cx="1238498" cy="864000"/>
          </a:xfrm>
        </p:grpSpPr>
        <p:pic>
          <p:nvPicPr>
            <p:cNvPr id="48" name="Assessment" hidden="1">
              <a:extLst>
                <a:ext uri="{FF2B5EF4-FFF2-40B4-BE49-F238E27FC236}">
                  <a16:creationId xmlns:a16="http://schemas.microsoft.com/office/drawing/2014/main" id="{D9E856E1-5171-40EE-83A3-36DBF4714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" name="Mental and Oral Starter" hidden="1">
              <a:extLst>
                <a:ext uri="{FF2B5EF4-FFF2-40B4-BE49-F238E27FC236}">
                  <a16:creationId xmlns:a16="http://schemas.microsoft.com/office/drawing/2014/main" id="{BAE5A071-51E2-4BD9-8A8C-ACA3798B675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0" name="Group Work" hidden="1">
              <a:extLst>
                <a:ext uri="{FF2B5EF4-FFF2-40B4-BE49-F238E27FC236}">
                  <a16:creationId xmlns:a16="http://schemas.microsoft.com/office/drawing/2014/main" id="{483A28B1-0183-4E30-AFD8-D7E245BCD5B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" name="Talking Partners" hidden="1">
              <a:extLst>
                <a:ext uri="{FF2B5EF4-FFF2-40B4-BE49-F238E27FC236}">
                  <a16:creationId xmlns:a16="http://schemas.microsoft.com/office/drawing/2014/main" id="{04FE3061-3549-4044-B6FE-465DBF049F8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2" name="Pairs" hidden="1">
              <a:extLst>
                <a:ext uri="{FF2B5EF4-FFF2-40B4-BE49-F238E27FC236}">
                  <a16:creationId xmlns:a16="http://schemas.microsoft.com/office/drawing/2014/main" id="{DBF75200-7EBE-4700-A461-BC24603DEC2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4" name="Individual Work" hidden="1">
              <a:extLst>
                <a:ext uri="{FF2B5EF4-FFF2-40B4-BE49-F238E27FC236}">
                  <a16:creationId xmlns:a16="http://schemas.microsoft.com/office/drawing/2014/main" id="{E0172E61-3F91-4C6E-9817-533D987CB4D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5" name="Whole Class">
              <a:extLst>
                <a:ext uri="{FF2B5EF4-FFF2-40B4-BE49-F238E27FC236}">
                  <a16:creationId xmlns:a16="http://schemas.microsoft.com/office/drawing/2014/main" id="{86D592F6-8C25-4EB1-A492-F6E06BC76CB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80751" y="621486"/>
              <a:ext cx="1238498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E4C19CCB-C151-4BEE-9455-B9FE36A246D2}"/>
              </a:ext>
            </a:extLst>
          </p:cNvPr>
          <p:cNvSpPr/>
          <p:nvPr/>
        </p:nvSpPr>
        <p:spPr>
          <a:xfrm>
            <a:off x="497150" y="736904"/>
            <a:ext cx="7532425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Make 100 - Multiples of 10</a:t>
            </a:r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7556DDD3-84BE-4BFE-AAF2-45CB043294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6552109"/>
              </p:ext>
            </p:extLst>
          </p:nvPr>
        </p:nvGraphicFramePr>
        <p:xfrm>
          <a:off x="771523" y="1704975"/>
          <a:ext cx="4180690" cy="41806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8069">
                  <a:extLst>
                    <a:ext uri="{9D8B030D-6E8A-4147-A177-3AD203B41FA5}">
                      <a16:colId xmlns:a16="http://schemas.microsoft.com/office/drawing/2014/main" val="3986404003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3667074426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2789222319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1137480444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1428498849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1834714767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4104996815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3215256509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2023399387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1889807079"/>
                    </a:ext>
                  </a:extLst>
                </a:gridCol>
              </a:tblGrid>
              <a:tr h="418069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3038902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3914098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9111295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3960559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17695297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1775587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6324284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5153427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5448822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3669177"/>
                  </a:ext>
                </a:extLst>
              </a:tr>
            </a:tbl>
          </a:graphicData>
        </a:graphic>
      </p:graphicFrame>
      <p:pic>
        <p:nvPicPr>
          <p:cNvPr id="15" name="Picture 14" descr="A picture containing person, sitting, table, cake&#10;&#10;Description automatically generated">
            <a:extLst>
              <a:ext uri="{FF2B5EF4-FFF2-40B4-BE49-F238E27FC236}">
                <a16:creationId xmlns:a16="http://schemas.microsoft.com/office/drawing/2014/main" id="{14F41408-C69D-4487-9580-53F722C36B90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1851"/>
          <a:stretch/>
        </p:blipFill>
        <p:spPr>
          <a:xfrm>
            <a:off x="5581649" y="2527198"/>
            <a:ext cx="2781467" cy="3358468"/>
          </a:xfrm>
          <a:prstGeom prst="rect">
            <a:avLst/>
          </a:prstGeom>
        </p:spPr>
      </p:pic>
      <p:sp>
        <p:nvSpPr>
          <p:cNvPr id="20" name="Speech Bubble: Rectangle with Corners Rounded 19">
            <a:extLst>
              <a:ext uri="{FF2B5EF4-FFF2-40B4-BE49-F238E27FC236}">
                <a16:creationId xmlns:a16="http://schemas.microsoft.com/office/drawing/2014/main" id="{F06501BD-D3F9-45D7-8E3B-25B469F9BF87}"/>
              </a:ext>
            </a:extLst>
          </p:cNvPr>
          <p:cNvSpPr/>
          <p:nvPr/>
        </p:nvSpPr>
        <p:spPr>
          <a:xfrm>
            <a:off x="5582512" y="1736527"/>
            <a:ext cx="2761390" cy="567930"/>
          </a:xfrm>
          <a:prstGeom prst="wedgeRoundRectCallout">
            <a:avLst>
              <a:gd name="adj1" fmla="val -11261"/>
              <a:gd name="adj2" fmla="val 96043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How many tens make 100?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E56705D4-8E90-491B-AE4F-BCB550C29896}"/>
              </a:ext>
            </a:extLst>
          </p:cNvPr>
          <p:cNvSpPr/>
          <p:nvPr/>
        </p:nvSpPr>
        <p:spPr>
          <a:xfrm>
            <a:off x="5101129" y="1725662"/>
            <a:ext cx="385345" cy="385345"/>
          </a:xfrm>
          <a:prstGeom prst="ellipse">
            <a:avLst/>
          </a:prstGeom>
          <a:solidFill>
            <a:schemeClr val="bg1"/>
          </a:solidFill>
          <a:ln w="28575">
            <a:solidFill>
              <a:srgbClr val="A773A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1250" b="1" dirty="0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F1260405-27A9-4D88-A8C1-5E61904CCF1B}"/>
              </a:ext>
            </a:extLst>
          </p:cNvPr>
          <p:cNvSpPr/>
          <p:nvPr/>
        </p:nvSpPr>
        <p:spPr>
          <a:xfrm>
            <a:off x="5101129" y="2141014"/>
            <a:ext cx="385345" cy="385345"/>
          </a:xfrm>
          <a:prstGeom prst="ellipse">
            <a:avLst/>
          </a:prstGeom>
          <a:solidFill>
            <a:schemeClr val="bg1"/>
          </a:solidFill>
          <a:ln w="28575">
            <a:solidFill>
              <a:srgbClr val="A773A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1250" b="1" dirty="0">
                <a:solidFill>
                  <a:schemeClr val="tx1"/>
                </a:solidFill>
              </a:rPr>
              <a:t>20</a:t>
            </a:r>
          </a:p>
        </p:txBody>
      </p:sp>
      <p:sp>
        <p:nvSpPr>
          <p:cNvPr id="110" name="Oval 109">
            <a:extLst>
              <a:ext uri="{FF2B5EF4-FFF2-40B4-BE49-F238E27FC236}">
                <a16:creationId xmlns:a16="http://schemas.microsoft.com/office/drawing/2014/main" id="{3A89AEE0-8773-4112-8354-36009BCF00FF}"/>
              </a:ext>
            </a:extLst>
          </p:cNvPr>
          <p:cNvSpPr/>
          <p:nvPr/>
        </p:nvSpPr>
        <p:spPr>
          <a:xfrm>
            <a:off x="5101129" y="2556366"/>
            <a:ext cx="385345" cy="385345"/>
          </a:xfrm>
          <a:prstGeom prst="ellipse">
            <a:avLst/>
          </a:prstGeom>
          <a:solidFill>
            <a:schemeClr val="bg1"/>
          </a:solidFill>
          <a:ln w="28575">
            <a:solidFill>
              <a:srgbClr val="A773A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1250" b="1" dirty="0">
                <a:solidFill>
                  <a:schemeClr val="tx1"/>
                </a:solidFill>
              </a:rPr>
              <a:t>30</a:t>
            </a:r>
          </a:p>
        </p:txBody>
      </p:sp>
      <p:sp>
        <p:nvSpPr>
          <p:cNvPr id="111" name="Oval 110">
            <a:extLst>
              <a:ext uri="{FF2B5EF4-FFF2-40B4-BE49-F238E27FC236}">
                <a16:creationId xmlns:a16="http://schemas.microsoft.com/office/drawing/2014/main" id="{8C223F66-5EFE-4FBB-9C06-FDFE7FFD0C46}"/>
              </a:ext>
            </a:extLst>
          </p:cNvPr>
          <p:cNvSpPr/>
          <p:nvPr/>
        </p:nvSpPr>
        <p:spPr>
          <a:xfrm>
            <a:off x="5101129" y="2971718"/>
            <a:ext cx="385345" cy="385345"/>
          </a:xfrm>
          <a:prstGeom prst="ellipse">
            <a:avLst/>
          </a:prstGeom>
          <a:solidFill>
            <a:schemeClr val="bg1"/>
          </a:solidFill>
          <a:ln w="28575">
            <a:solidFill>
              <a:srgbClr val="A773A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1250" b="1" dirty="0">
                <a:solidFill>
                  <a:schemeClr val="tx1"/>
                </a:solidFill>
              </a:rPr>
              <a:t>40</a:t>
            </a:r>
          </a:p>
        </p:txBody>
      </p:sp>
      <p:sp>
        <p:nvSpPr>
          <p:cNvPr id="112" name="Oval 111">
            <a:extLst>
              <a:ext uri="{FF2B5EF4-FFF2-40B4-BE49-F238E27FC236}">
                <a16:creationId xmlns:a16="http://schemas.microsoft.com/office/drawing/2014/main" id="{A0F4C8A4-98C8-4008-868A-245E0FD082FF}"/>
              </a:ext>
            </a:extLst>
          </p:cNvPr>
          <p:cNvSpPr/>
          <p:nvPr/>
        </p:nvSpPr>
        <p:spPr>
          <a:xfrm>
            <a:off x="5101129" y="3387070"/>
            <a:ext cx="385345" cy="385345"/>
          </a:xfrm>
          <a:prstGeom prst="ellipse">
            <a:avLst/>
          </a:prstGeom>
          <a:solidFill>
            <a:schemeClr val="bg1"/>
          </a:solidFill>
          <a:ln w="28575">
            <a:solidFill>
              <a:srgbClr val="A773A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1250" b="1" dirty="0">
                <a:solidFill>
                  <a:schemeClr val="tx1"/>
                </a:solidFill>
              </a:rPr>
              <a:t>50</a:t>
            </a:r>
          </a:p>
        </p:txBody>
      </p:sp>
      <p:sp>
        <p:nvSpPr>
          <p:cNvPr id="113" name="Oval 112">
            <a:extLst>
              <a:ext uri="{FF2B5EF4-FFF2-40B4-BE49-F238E27FC236}">
                <a16:creationId xmlns:a16="http://schemas.microsoft.com/office/drawing/2014/main" id="{1DD61660-A9F8-455F-BA70-26063E1826F7}"/>
              </a:ext>
            </a:extLst>
          </p:cNvPr>
          <p:cNvSpPr/>
          <p:nvPr/>
        </p:nvSpPr>
        <p:spPr>
          <a:xfrm>
            <a:off x="5101129" y="3802422"/>
            <a:ext cx="385345" cy="385345"/>
          </a:xfrm>
          <a:prstGeom prst="ellipse">
            <a:avLst/>
          </a:prstGeom>
          <a:solidFill>
            <a:schemeClr val="bg1"/>
          </a:solidFill>
          <a:ln w="28575">
            <a:solidFill>
              <a:srgbClr val="A773A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1250" b="1" dirty="0">
                <a:solidFill>
                  <a:schemeClr val="tx1"/>
                </a:solidFill>
              </a:rPr>
              <a:t>60</a:t>
            </a:r>
          </a:p>
        </p:txBody>
      </p:sp>
      <p:sp>
        <p:nvSpPr>
          <p:cNvPr id="120" name="Oval 119">
            <a:extLst>
              <a:ext uri="{FF2B5EF4-FFF2-40B4-BE49-F238E27FC236}">
                <a16:creationId xmlns:a16="http://schemas.microsoft.com/office/drawing/2014/main" id="{46B2E902-6C71-40BD-BA9A-09622EA324F2}"/>
              </a:ext>
            </a:extLst>
          </p:cNvPr>
          <p:cNvSpPr/>
          <p:nvPr/>
        </p:nvSpPr>
        <p:spPr>
          <a:xfrm>
            <a:off x="5101129" y="4217774"/>
            <a:ext cx="385345" cy="385345"/>
          </a:xfrm>
          <a:prstGeom prst="ellipse">
            <a:avLst/>
          </a:prstGeom>
          <a:solidFill>
            <a:schemeClr val="bg1"/>
          </a:solidFill>
          <a:ln w="28575">
            <a:solidFill>
              <a:srgbClr val="A773A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1250" b="1" dirty="0">
                <a:solidFill>
                  <a:schemeClr val="tx1"/>
                </a:solidFill>
              </a:rPr>
              <a:t>70</a:t>
            </a:r>
          </a:p>
        </p:txBody>
      </p:sp>
      <p:sp>
        <p:nvSpPr>
          <p:cNvPr id="121" name="Oval 120">
            <a:extLst>
              <a:ext uri="{FF2B5EF4-FFF2-40B4-BE49-F238E27FC236}">
                <a16:creationId xmlns:a16="http://schemas.microsoft.com/office/drawing/2014/main" id="{851A3497-DBD6-4C74-A3FA-C40138198650}"/>
              </a:ext>
            </a:extLst>
          </p:cNvPr>
          <p:cNvSpPr/>
          <p:nvPr/>
        </p:nvSpPr>
        <p:spPr>
          <a:xfrm>
            <a:off x="5101129" y="4633126"/>
            <a:ext cx="385345" cy="385345"/>
          </a:xfrm>
          <a:prstGeom prst="ellipse">
            <a:avLst/>
          </a:prstGeom>
          <a:solidFill>
            <a:schemeClr val="bg1"/>
          </a:solidFill>
          <a:ln w="28575">
            <a:solidFill>
              <a:srgbClr val="A773A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1250" b="1" dirty="0">
                <a:solidFill>
                  <a:schemeClr val="tx1"/>
                </a:solidFill>
              </a:rPr>
              <a:t>80</a:t>
            </a:r>
          </a:p>
        </p:txBody>
      </p:sp>
      <p:sp>
        <p:nvSpPr>
          <p:cNvPr id="125" name="Oval 124">
            <a:extLst>
              <a:ext uri="{FF2B5EF4-FFF2-40B4-BE49-F238E27FC236}">
                <a16:creationId xmlns:a16="http://schemas.microsoft.com/office/drawing/2014/main" id="{4C7C8ED3-CC65-4152-95BC-8F6623CC2858}"/>
              </a:ext>
            </a:extLst>
          </p:cNvPr>
          <p:cNvSpPr/>
          <p:nvPr/>
        </p:nvSpPr>
        <p:spPr>
          <a:xfrm>
            <a:off x="5101129" y="5463828"/>
            <a:ext cx="385345" cy="385345"/>
          </a:xfrm>
          <a:prstGeom prst="ellipse">
            <a:avLst/>
          </a:prstGeom>
          <a:solidFill>
            <a:schemeClr val="bg1"/>
          </a:solidFill>
          <a:ln w="28575">
            <a:solidFill>
              <a:srgbClr val="A773A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1250" b="1" dirty="0">
                <a:solidFill>
                  <a:schemeClr val="tx1"/>
                </a:solidFill>
              </a:rPr>
              <a:t>100</a:t>
            </a:r>
          </a:p>
        </p:txBody>
      </p:sp>
      <p:sp>
        <p:nvSpPr>
          <p:cNvPr id="126" name="Oval 125">
            <a:extLst>
              <a:ext uri="{FF2B5EF4-FFF2-40B4-BE49-F238E27FC236}">
                <a16:creationId xmlns:a16="http://schemas.microsoft.com/office/drawing/2014/main" id="{4964C97D-EE88-4EB9-A684-0EDCAD52F1B6}"/>
              </a:ext>
            </a:extLst>
          </p:cNvPr>
          <p:cNvSpPr/>
          <p:nvPr/>
        </p:nvSpPr>
        <p:spPr>
          <a:xfrm>
            <a:off x="5101129" y="5048478"/>
            <a:ext cx="385345" cy="385345"/>
          </a:xfrm>
          <a:prstGeom prst="ellipse">
            <a:avLst/>
          </a:prstGeom>
          <a:solidFill>
            <a:schemeClr val="bg1"/>
          </a:solidFill>
          <a:ln w="28575">
            <a:solidFill>
              <a:srgbClr val="A773A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1250" b="1" dirty="0">
                <a:solidFill>
                  <a:schemeClr val="tx1"/>
                </a:solidFill>
              </a:rPr>
              <a:t>90</a:t>
            </a:r>
          </a:p>
        </p:txBody>
      </p:sp>
      <p:sp>
        <p:nvSpPr>
          <p:cNvPr id="139" name="Speech Bubble: Rectangle with Corners Rounded 138">
            <a:extLst>
              <a:ext uri="{FF2B5EF4-FFF2-40B4-BE49-F238E27FC236}">
                <a16:creationId xmlns:a16="http://schemas.microsoft.com/office/drawing/2014/main" id="{34FCC177-FD1D-4259-9BC5-F57A57236E1F}"/>
              </a:ext>
            </a:extLst>
          </p:cNvPr>
          <p:cNvSpPr/>
          <p:nvPr/>
        </p:nvSpPr>
        <p:spPr>
          <a:xfrm>
            <a:off x="5582162" y="1736527"/>
            <a:ext cx="2761390" cy="567930"/>
          </a:xfrm>
          <a:prstGeom prst="wedgeRoundRectCallout">
            <a:avLst>
              <a:gd name="adj1" fmla="val -11261"/>
              <a:gd name="adj2" fmla="val 96043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10 tens equal 100.</a:t>
            </a:r>
          </a:p>
        </p:txBody>
      </p:sp>
    </p:spTree>
    <p:extLst>
      <p:ext uri="{BB962C8B-B14F-4D97-AF65-F5344CB8AC3E}">
        <p14:creationId xmlns:p14="http://schemas.microsoft.com/office/powerpoint/2010/main" val="12658220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4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500"/>
                            </p:stCondLst>
                            <p:childTnLst>
                              <p:par>
                                <p:cTn id="8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3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7" grpId="0" animBg="1"/>
      <p:bldP spid="138" grpId="0" animBg="1"/>
      <p:bldP spid="20" grpId="0" animBg="1"/>
      <p:bldP spid="21" grpId="0" animBg="1"/>
      <p:bldP spid="100" grpId="0" animBg="1"/>
      <p:bldP spid="110" grpId="0" animBg="1"/>
      <p:bldP spid="111" grpId="0" animBg="1"/>
      <p:bldP spid="112" grpId="0" animBg="1"/>
      <p:bldP spid="113" grpId="0" animBg="1"/>
      <p:bldP spid="120" grpId="0" animBg="1"/>
      <p:bldP spid="121" grpId="0" animBg="1"/>
      <p:bldP spid="125" grpId="0" animBg="1"/>
      <p:bldP spid="126" grpId="0" animBg="1"/>
      <p:bldP spid="13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40C3C52-39F5-495A-AAAF-18A7E3F6FC7C}"/>
              </a:ext>
            </a:extLst>
          </p:cNvPr>
          <p:cNvSpPr/>
          <p:nvPr/>
        </p:nvSpPr>
        <p:spPr>
          <a:xfrm>
            <a:off x="766871" y="1704975"/>
            <a:ext cx="4180690" cy="419100"/>
          </a:xfrm>
          <a:prstGeom prst="rect">
            <a:avLst/>
          </a:prstGeom>
          <a:solidFill>
            <a:srgbClr val="A7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Rectangle 126">
            <a:extLst>
              <a:ext uri="{FF2B5EF4-FFF2-40B4-BE49-F238E27FC236}">
                <a16:creationId xmlns:a16="http://schemas.microsoft.com/office/drawing/2014/main" id="{609E53BF-9440-446C-8678-398DEFAD0375}"/>
              </a:ext>
            </a:extLst>
          </p:cNvPr>
          <p:cNvSpPr/>
          <p:nvPr/>
        </p:nvSpPr>
        <p:spPr>
          <a:xfrm>
            <a:off x="766871" y="2121575"/>
            <a:ext cx="4180690" cy="3773615"/>
          </a:xfrm>
          <a:prstGeom prst="rect">
            <a:avLst/>
          </a:prstGeom>
          <a:solidFill>
            <a:srgbClr val="4DB1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 descr="A picture containing grass, outdoor, water, mountain&#10;&#10;Description automatically generated">
            <a:extLst>
              <a:ext uri="{FF2B5EF4-FFF2-40B4-BE49-F238E27FC236}">
                <a16:creationId xmlns:a16="http://schemas.microsoft.com/office/drawing/2014/main" id="{B1AB29D5-102E-4322-9379-03DD93780B8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3750"/>
          <a:stretch/>
        </p:blipFill>
        <p:spPr>
          <a:xfrm>
            <a:off x="5048250" y="1692379"/>
            <a:ext cx="3343276" cy="4202812"/>
          </a:xfrm>
          <a:prstGeom prst="rect">
            <a:avLst/>
          </a:prstGeom>
        </p:spPr>
      </p:pic>
      <p:grpSp>
        <p:nvGrpSpPr>
          <p:cNvPr id="47" name="ICONS">
            <a:extLst>
              <a:ext uri="{FF2B5EF4-FFF2-40B4-BE49-F238E27FC236}">
                <a16:creationId xmlns:a16="http://schemas.microsoft.com/office/drawing/2014/main" id="{B4C0763F-80DB-4579-B8C6-15E03BA13806}"/>
              </a:ext>
            </a:extLst>
          </p:cNvPr>
          <p:cNvGrpSpPr>
            <a:grpSpLocks/>
          </p:cNvGrpSpPr>
          <p:nvPr/>
        </p:nvGrpSpPr>
        <p:grpSpPr bwMode="auto">
          <a:xfrm>
            <a:off x="7480300" y="620713"/>
            <a:ext cx="1238250" cy="865187"/>
            <a:chOff x="7480751" y="621486"/>
            <a:chExt cx="1238498" cy="864000"/>
          </a:xfrm>
        </p:grpSpPr>
        <p:pic>
          <p:nvPicPr>
            <p:cNvPr id="48" name="Assessment" hidden="1">
              <a:extLst>
                <a:ext uri="{FF2B5EF4-FFF2-40B4-BE49-F238E27FC236}">
                  <a16:creationId xmlns:a16="http://schemas.microsoft.com/office/drawing/2014/main" id="{D9E856E1-5171-40EE-83A3-36DBF4714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" name="Mental and Oral Starter" hidden="1">
              <a:extLst>
                <a:ext uri="{FF2B5EF4-FFF2-40B4-BE49-F238E27FC236}">
                  <a16:creationId xmlns:a16="http://schemas.microsoft.com/office/drawing/2014/main" id="{BAE5A071-51E2-4BD9-8A8C-ACA3798B675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0" name="Group Work" hidden="1">
              <a:extLst>
                <a:ext uri="{FF2B5EF4-FFF2-40B4-BE49-F238E27FC236}">
                  <a16:creationId xmlns:a16="http://schemas.microsoft.com/office/drawing/2014/main" id="{483A28B1-0183-4E30-AFD8-D7E245BCD5B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" name="Talking Partners" hidden="1">
              <a:extLst>
                <a:ext uri="{FF2B5EF4-FFF2-40B4-BE49-F238E27FC236}">
                  <a16:creationId xmlns:a16="http://schemas.microsoft.com/office/drawing/2014/main" id="{04FE3061-3549-4044-B6FE-465DBF049F8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2" name="Pairs" hidden="1">
              <a:extLst>
                <a:ext uri="{FF2B5EF4-FFF2-40B4-BE49-F238E27FC236}">
                  <a16:creationId xmlns:a16="http://schemas.microsoft.com/office/drawing/2014/main" id="{DBF75200-7EBE-4700-A461-BC24603DEC2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4" name="Individual Work" hidden="1">
              <a:extLst>
                <a:ext uri="{FF2B5EF4-FFF2-40B4-BE49-F238E27FC236}">
                  <a16:creationId xmlns:a16="http://schemas.microsoft.com/office/drawing/2014/main" id="{E0172E61-3F91-4C6E-9817-533D987CB4D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5" name="Whole Class">
              <a:extLst>
                <a:ext uri="{FF2B5EF4-FFF2-40B4-BE49-F238E27FC236}">
                  <a16:creationId xmlns:a16="http://schemas.microsoft.com/office/drawing/2014/main" id="{86D592F6-8C25-4EB1-A492-F6E06BC76CB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80751" y="621486"/>
              <a:ext cx="1238498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E4C19CCB-C151-4BEE-9455-B9FE36A246D2}"/>
              </a:ext>
            </a:extLst>
          </p:cNvPr>
          <p:cNvSpPr/>
          <p:nvPr/>
        </p:nvSpPr>
        <p:spPr>
          <a:xfrm>
            <a:off x="497150" y="736904"/>
            <a:ext cx="7532425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Make 100 - Multiples of 10</a:t>
            </a:r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7556DDD3-84BE-4BFE-AAF2-45CB04329495}"/>
              </a:ext>
            </a:extLst>
          </p:cNvPr>
          <p:cNvGraphicFramePr>
            <a:graphicFrameLocks noGrp="1"/>
          </p:cNvGraphicFramePr>
          <p:nvPr/>
        </p:nvGraphicFramePr>
        <p:xfrm>
          <a:off x="771523" y="1704975"/>
          <a:ext cx="4180690" cy="41806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8069">
                  <a:extLst>
                    <a:ext uri="{9D8B030D-6E8A-4147-A177-3AD203B41FA5}">
                      <a16:colId xmlns:a16="http://schemas.microsoft.com/office/drawing/2014/main" val="3986404003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3667074426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2789222319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1137480444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1428498849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1834714767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4104996815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3215256509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2023399387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1889807079"/>
                    </a:ext>
                  </a:extLst>
                </a:gridCol>
              </a:tblGrid>
              <a:tr h="418069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3038902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3914098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9111295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3960559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17695297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1775587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6324284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5153427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5448822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3669177"/>
                  </a:ext>
                </a:extLst>
              </a:tr>
            </a:tbl>
          </a:graphicData>
        </a:graphic>
      </p:graphicFrame>
      <p:pic>
        <p:nvPicPr>
          <p:cNvPr id="15" name="Picture 14" descr="A picture containing person, sitting, table, cake&#10;&#10;Description automatically generated">
            <a:extLst>
              <a:ext uri="{FF2B5EF4-FFF2-40B4-BE49-F238E27FC236}">
                <a16:creationId xmlns:a16="http://schemas.microsoft.com/office/drawing/2014/main" id="{14F41408-C69D-4487-9580-53F722C36B90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1851"/>
          <a:stretch/>
        </p:blipFill>
        <p:spPr>
          <a:xfrm>
            <a:off x="5581649" y="2527198"/>
            <a:ext cx="2781467" cy="3358468"/>
          </a:xfrm>
          <a:prstGeom prst="rect">
            <a:avLst/>
          </a:prstGeom>
        </p:spPr>
      </p:pic>
      <p:sp>
        <p:nvSpPr>
          <p:cNvPr id="21" name="Oval 20">
            <a:extLst>
              <a:ext uri="{FF2B5EF4-FFF2-40B4-BE49-F238E27FC236}">
                <a16:creationId xmlns:a16="http://schemas.microsoft.com/office/drawing/2014/main" id="{E56705D4-8E90-491B-AE4F-BCB550C29896}"/>
              </a:ext>
            </a:extLst>
          </p:cNvPr>
          <p:cNvSpPr/>
          <p:nvPr/>
        </p:nvSpPr>
        <p:spPr>
          <a:xfrm>
            <a:off x="5510949" y="1717841"/>
            <a:ext cx="385345" cy="385345"/>
          </a:xfrm>
          <a:prstGeom prst="ellipse">
            <a:avLst/>
          </a:prstGeom>
          <a:solidFill>
            <a:schemeClr val="bg1"/>
          </a:solidFill>
          <a:ln w="28575">
            <a:solidFill>
              <a:srgbClr val="8C35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10</a:t>
            </a: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F1260405-27A9-4D88-A8C1-5E61904CCF1B}"/>
              </a:ext>
            </a:extLst>
          </p:cNvPr>
          <p:cNvSpPr/>
          <p:nvPr/>
        </p:nvSpPr>
        <p:spPr>
          <a:xfrm>
            <a:off x="5510949" y="3816270"/>
            <a:ext cx="385345" cy="385345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A7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90</a:t>
            </a:r>
          </a:p>
        </p:txBody>
      </p:sp>
      <p:sp>
        <p:nvSpPr>
          <p:cNvPr id="139" name="Speech Bubble: Rectangle with Corners Rounded 138">
            <a:extLst>
              <a:ext uri="{FF2B5EF4-FFF2-40B4-BE49-F238E27FC236}">
                <a16:creationId xmlns:a16="http://schemas.microsoft.com/office/drawing/2014/main" id="{34FCC177-FD1D-4259-9BC5-F57A57236E1F}"/>
              </a:ext>
            </a:extLst>
          </p:cNvPr>
          <p:cNvSpPr/>
          <p:nvPr/>
        </p:nvSpPr>
        <p:spPr>
          <a:xfrm>
            <a:off x="6781800" y="1812727"/>
            <a:ext cx="1561752" cy="567930"/>
          </a:xfrm>
          <a:prstGeom prst="wedgeRoundRectCallout">
            <a:avLst>
              <a:gd name="adj1" fmla="val 8255"/>
              <a:gd name="adj2" fmla="val 102751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1 + 9 = 10</a:t>
            </a:r>
          </a:p>
          <a:p>
            <a:pPr algn="ctr"/>
            <a:r>
              <a:rPr lang="en-GB" sz="1700" dirty="0">
                <a:solidFill>
                  <a:schemeClr val="tx1"/>
                </a:solidFill>
              </a:rPr>
              <a:t>10 + 90 = 100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8F28A13-9FA0-4548-8716-D3C08F8BA21C}"/>
              </a:ext>
            </a:extLst>
          </p:cNvPr>
          <p:cNvSpPr/>
          <p:nvPr/>
        </p:nvSpPr>
        <p:spPr>
          <a:xfrm>
            <a:off x="5284534" y="4969937"/>
            <a:ext cx="3106992" cy="940257"/>
          </a:xfrm>
          <a:prstGeom prst="rect">
            <a:avLst/>
          </a:prstGeom>
          <a:solidFill>
            <a:srgbClr val="A773AF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GB" sz="1700" dirty="0"/>
              <a:t>Explain how we can use our number facts to 10 to help calculate number facts to 100.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27142C10-4860-4566-ADBE-761A35C4E9AF}"/>
              </a:ext>
            </a:extLst>
          </p:cNvPr>
          <p:cNvGrpSpPr/>
          <p:nvPr/>
        </p:nvGrpSpPr>
        <p:grpSpPr>
          <a:xfrm>
            <a:off x="5014912" y="1760220"/>
            <a:ext cx="463467" cy="300990"/>
            <a:chOff x="5014912" y="1750692"/>
            <a:chExt cx="463467" cy="300990"/>
          </a:xfrm>
        </p:grpSpPr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B7596938-CFD2-440B-8B2A-4F27AA95EE02}"/>
                </a:ext>
              </a:extLst>
            </p:cNvPr>
            <p:cNvGrpSpPr/>
            <p:nvPr/>
          </p:nvGrpSpPr>
          <p:grpSpPr>
            <a:xfrm>
              <a:off x="5014912" y="1750692"/>
              <a:ext cx="194762" cy="300990"/>
              <a:chOff x="5014912" y="1786791"/>
              <a:chExt cx="342900" cy="300990"/>
            </a:xfrm>
          </p:grpSpPr>
          <p:cxnSp>
            <p:nvCxnSpPr>
              <p:cNvPr id="8" name="Straight Connector 7">
                <a:extLst>
                  <a:ext uri="{FF2B5EF4-FFF2-40B4-BE49-F238E27FC236}">
                    <a16:creationId xmlns:a16="http://schemas.microsoft.com/office/drawing/2014/main" id="{123EB432-A6FB-4BA1-B5AB-351883EC4D8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1805791"/>
                <a:ext cx="342900" cy="0"/>
              </a:xfrm>
              <a:prstGeom prst="line">
                <a:avLst/>
              </a:prstGeom>
              <a:ln w="38100">
                <a:solidFill>
                  <a:srgbClr val="8C358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1">
                <a:extLst>
                  <a:ext uri="{FF2B5EF4-FFF2-40B4-BE49-F238E27FC236}">
                    <a16:creationId xmlns:a16="http://schemas.microsoft.com/office/drawing/2014/main" id="{430A9928-7DA6-43FA-A2AA-05AB369244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2068117"/>
                <a:ext cx="342900" cy="0"/>
              </a:xfrm>
              <a:prstGeom prst="line">
                <a:avLst/>
              </a:prstGeom>
              <a:ln w="38100">
                <a:solidFill>
                  <a:srgbClr val="8C358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>
                <a:extLst>
                  <a:ext uri="{FF2B5EF4-FFF2-40B4-BE49-F238E27FC236}">
                    <a16:creationId xmlns:a16="http://schemas.microsoft.com/office/drawing/2014/main" id="{F7A14FDB-5B5B-49B2-8E40-6E19A3BFCEC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357812" y="1786791"/>
                <a:ext cx="0" cy="300990"/>
              </a:xfrm>
              <a:prstGeom prst="line">
                <a:avLst/>
              </a:prstGeom>
              <a:ln w="38100">
                <a:solidFill>
                  <a:srgbClr val="8C358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3" name="Arrow: Right 22">
              <a:extLst>
                <a:ext uri="{FF2B5EF4-FFF2-40B4-BE49-F238E27FC236}">
                  <a16:creationId xmlns:a16="http://schemas.microsoft.com/office/drawing/2014/main" id="{8968B93E-C10C-4820-B8CD-975323B0C9BA}"/>
                </a:ext>
              </a:extLst>
            </p:cNvPr>
            <p:cNvSpPr/>
            <p:nvPr/>
          </p:nvSpPr>
          <p:spPr>
            <a:xfrm>
              <a:off x="5193632" y="1784680"/>
              <a:ext cx="284747" cy="232610"/>
            </a:xfrm>
            <a:prstGeom prst="rightArrow">
              <a:avLst/>
            </a:prstGeom>
            <a:solidFill>
              <a:srgbClr val="8C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2545FDF4-4F2B-408D-8199-20A564D4BB47}"/>
              </a:ext>
            </a:extLst>
          </p:cNvPr>
          <p:cNvGrpSpPr/>
          <p:nvPr/>
        </p:nvGrpSpPr>
        <p:grpSpPr>
          <a:xfrm>
            <a:off x="5001355" y="2173605"/>
            <a:ext cx="463467" cy="3670935"/>
            <a:chOff x="5014912" y="65648"/>
            <a:chExt cx="463467" cy="3670935"/>
          </a:xfrm>
        </p:grpSpPr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9871BB2D-797C-4640-8DB1-8DB36B17F30A}"/>
                </a:ext>
              </a:extLst>
            </p:cNvPr>
            <p:cNvGrpSpPr/>
            <p:nvPr/>
          </p:nvGrpSpPr>
          <p:grpSpPr>
            <a:xfrm>
              <a:off x="5014912" y="65648"/>
              <a:ext cx="194762" cy="3670935"/>
              <a:chOff x="5014912" y="101747"/>
              <a:chExt cx="342900" cy="3670935"/>
            </a:xfrm>
          </p:grpSpPr>
          <p:cxnSp>
            <p:nvCxnSpPr>
              <p:cNvPr id="59" name="Straight Connector 58">
                <a:extLst>
                  <a:ext uri="{FF2B5EF4-FFF2-40B4-BE49-F238E27FC236}">
                    <a16:creationId xmlns:a16="http://schemas.microsoft.com/office/drawing/2014/main" id="{5DDCB708-FB48-4424-A067-701AA0D988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120925"/>
                <a:ext cx="342900" cy="0"/>
              </a:xfrm>
              <a:prstGeom prst="line">
                <a:avLst/>
              </a:prstGeom>
              <a:ln w="38100">
                <a:solidFill>
                  <a:srgbClr val="00A7E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Straight Connector 59">
                <a:extLst>
                  <a:ext uri="{FF2B5EF4-FFF2-40B4-BE49-F238E27FC236}">
                    <a16:creationId xmlns:a16="http://schemas.microsoft.com/office/drawing/2014/main" id="{367419AB-569B-4FC4-ACAD-0E73C91DCF7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3752985"/>
                <a:ext cx="342900" cy="0"/>
              </a:xfrm>
              <a:prstGeom prst="line">
                <a:avLst/>
              </a:prstGeom>
              <a:ln w="38100">
                <a:solidFill>
                  <a:srgbClr val="00A7E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Straight Connector 60">
                <a:extLst>
                  <a:ext uri="{FF2B5EF4-FFF2-40B4-BE49-F238E27FC236}">
                    <a16:creationId xmlns:a16="http://schemas.microsoft.com/office/drawing/2014/main" id="{7544750D-5EF2-4706-93D1-18817325AE3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357812" y="101747"/>
                <a:ext cx="0" cy="3670935"/>
              </a:xfrm>
              <a:prstGeom prst="line">
                <a:avLst/>
              </a:prstGeom>
              <a:ln w="38100">
                <a:solidFill>
                  <a:srgbClr val="00A7E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8" name="Arrow: Right 57">
              <a:extLst>
                <a:ext uri="{FF2B5EF4-FFF2-40B4-BE49-F238E27FC236}">
                  <a16:creationId xmlns:a16="http://schemas.microsoft.com/office/drawing/2014/main" id="{2045DDA0-2FCB-46F7-BE03-D6885DEF4EFD}"/>
                </a:ext>
              </a:extLst>
            </p:cNvPr>
            <p:cNvSpPr/>
            <p:nvPr/>
          </p:nvSpPr>
          <p:spPr>
            <a:xfrm>
              <a:off x="5193632" y="1784680"/>
              <a:ext cx="284747" cy="232610"/>
            </a:xfrm>
            <a:prstGeom prst="rightArrow">
              <a:avLst/>
            </a:prstGeom>
            <a:solidFill>
              <a:srgbClr val="00A7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3261938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" grpId="0" animBg="1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Rectangle 126">
            <a:extLst>
              <a:ext uri="{FF2B5EF4-FFF2-40B4-BE49-F238E27FC236}">
                <a16:creationId xmlns:a16="http://schemas.microsoft.com/office/drawing/2014/main" id="{609E53BF-9440-446C-8678-398DEFAD0375}"/>
              </a:ext>
            </a:extLst>
          </p:cNvPr>
          <p:cNvSpPr/>
          <p:nvPr/>
        </p:nvSpPr>
        <p:spPr>
          <a:xfrm>
            <a:off x="766871" y="2121575"/>
            <a:ext cx="4180690" cy="3773615"/>
          </a:xfrm>
          <a:prstGeom prst="rect">
            <a:avLst/>
          </a:prstGeom>
          <a:solidFill>
            <a:srgbClr val="4DB1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 descr="A picture containing grass, outdoor, water, mountain&#10;&#10;Description automatically generated">
            <a:extLst>
              <a:ext uri="{FF2B5EF4-FFF2-40B4-BE49-F238E27FC236}">
                <a16:creationId xmlns:a16="http://schemas.microsoft.com/office/drawing/2014/main" id="{B1AB29D5-102E-4322-9379-03DD93780B8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3750"/>
          <a:stretch/>
        </p:blipFill>
        <p:spPr>
          <a:xfrm>
            <a:off x="5048250" y="1692379"/>
            <a:ext cx="3343276" cy="4202812"/>
          </a:xfrm>
          <a:prstGeom prst="rect">
            <a:avLst/>
          </a:prstGeom>
        </p:spPr>
      </p:pic>
      <p:grpSp>
        <p:nvGrpSpPr>
          <p:cNvPr id="47" name="ICONS">
            <a:extLst>
              <a:ext uri="{FF2B5EF4-FFF2-40B4-BE49-F238E27FC236}">
                <a16:creationId xmlns:a16="http://schemas.microsoft.com/office/drawing/2014/main" id="{B4C0763F-80DB-4579-B8C6-15E03BA13806}"/>
              </a:ext>
            </a:extLst>
          </p:cNvPr>
          <p:cNvGrpSpPr>
            <a:grpSpLocks/>
          </p:cNvGrpSpPr>
          <p:nvPr/>
        </p:nvGrpSpPr>
        <p:grpSpPr bwMode="auto">
          <a:xfrm>
            <a:off x="7480300" y="620713"/>
            <a:ext cx="1238250" cy="865187"/>
            <a:chOff x="7480751" y="621486"/>
            <a:chExt cx="1238498" cy="864000"/>
          </a:xfrm>
        </p:grpSpPr>
        <p:pic>
          <p:nvPicPr>
            <p:cNvPr id="48" name="Assessment" hidden="1">
              <a:extLst>
                <a:ext uri="{FF2B5EF4-FFF2-40B4-BE49-F238E27FC236}">
                  <a16:creationId xmlns:a16="http://schemas.microsoft.com/office/drawing/2014/main" id="{D9E856E1-5171-40EE-83A3-36DBF4714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" name="Mental and Oral Starter" hidden="1">
              <a:extLst>
                <a:ext uri="{FF2B5EF4-FFF2-40B4-BE49-F238E27FC236}">
                  <a16:creationId xmlns:a16="http://schemas.microsoft.com/office/drawing/2014/main" id="{BAE5A071-51E2-4BD9-8A8C-ACA3798B675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0" name="Group Work" hidden="1">
              <a:extLst>
                <a:ext uri="{FF2B5EF4-FFF2-40B4-BE49-F238E27FC236}">
                  <a16:creationId xmlns:a16="http://schemas.microsoft.com/office/drawing/2014/main" id="{483A28B1-0183-4E30-AFD8-D7E245BCD5B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" name="Talking Partners" hidden="1">
              <a:extLst>
                <a:ext uri="{FF2B5EF4-FFF2-40B4-BE49-F238E27FC236}">
                  <a16:creationId xmlns:a16="http://schemas.microsoft.com/office/drawing/2014/main" id="{04FE3061-3549-4044-B6FE-465DBF049F8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2" name="Pairs" hidden="1">
              <a:extLst>
                <a:ext uri="{FF2B5EF4-FFF2-40B4-BE49-F238E27FC236}">
                  <a16:creationId xmlns:a16="http://schemas.microsoft.com/office/drawing/2014/main" id="{DBF75200-7EBE-4700-A461-BC24603DEC2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4" name="Individual Work" hidden="1">
              <a:extLst>
                <a:ext uri="{FF2B5EF4-FFF2-40B4-BE49-F238E27FC236}">
                  <a16:creationId xmlns:a16="http://schemas.microsoft.com/office/drawing/2014/main" id="{E0172E61-3F91-4C6E-9817-533D987CB4D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5" name="Whole Class">
              <a:extLst>
                <a:ext uri="{FF2B5EF4-FFF2-40B4-BE49-F238E27FC236}">
                  <a16:creationId xmlns:a16="http://schemas.microsoft.com/office/drawing/2014/main" id="{86D592F6-8C25-4EB1-A492-F6E06BC76CB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80751" y="621486"/>
              <a:ext cx="1238498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E4C19CCB-C151-4BEE-9455-B9FE36A246D2}"/>
              </a:ext>
            </a:extLst>
          </p:cNvPr>
          <p:cNvSpPr/>
          <p:nvPr/>
        </p:nvSpPr>
        <p:spPr>
          <a:xfrm>
            <a:off x="497150" y="736904"/>
            <a:ext cx="7532425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Make 100 - Multiples of 10</a:t>
            </a:r>
          </a:p>
        </p:txBody>
      </p:sp>
      <p:pic>
        <p:nvPicPr>
          <p:cNvPr id="15" name="Picture 14" descr="A picture containing person, sitting, table, cake&#10;&#10;Description automatically generated">
            <a:extLst>
              <a:ext uri="{FF2B5EF4-FFF2-40B4-BE49-F238E27FC236}">
                <a16:creationId xmlns:a16="http://schemas.microsoft.com/office/drawing/2014/main" id="{14F41408-C69D-4487-9580-53F722C36B90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1851"/>
          <a:stretch/>
        </p:blipFill>
        <p:spPr>
          <a:xfrm>
            <a:off x="5581649" y="2527198"/>
            <a:ext cx="2781467" cy="3358468"/>
          </a:xfrm>
          <a:prstGeom prst="rect">
            <a:avLst/>
          </a:prstGeom>
        </p:spPr>
      </p:pic>
      <p:sp>
        <p:nvSpPr>
          <p:cNvPr id="21" name="Oval 20">
            <a:extLst>
              <a:ext uri="{FF2B5EF4-FFF2-40B4-BE49-F238E27FC236}">
                <a16:creationId xmlns:a16="http://schemas.microsoft.com/office/drawing/2014/main" id="{E56705D4-8E90-491B-AE4F-BCB550C29896}"/>
              </a:ext>
            </a:extLst>
          </p:cNvPr>
          <p:cNvSpPr/>
          <p:nvPr/>
        </p:nvSpPr>
        <p:spPr>
          <a:xfrm>
            <a:off x="5510949" y="1946441"/>
            <a:ext cx="385345" cy="385345"/>
          </a:xfrm>
          <a:prstGeom prst="ellipse">
            <a:avLst/>
          </a:prstGeom>
          <a:solidFill>
            <a:schemeClr val="bg1"/>
          </a:solidFill>
          <a:ln w="28575">
            <a:solidFill>
              <a:srgbClr val="8C35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20</a:t>
            </a: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F1260405-27A9-4D88-A8C1-5E61904CCF1B}"/>
              </a:ext>
            </a:extLst>
          </p:cNvPr>
          <p:cNvSpPr/>
          <p:nvPr/>
        </p:nvSpPr>
        <p:spPr>
          <a:xfrm>
            <a:off x="5510949" y="4029630"/>
            <a:ext cx="385345" cy="385345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A7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80</a:t>
            </a:r>
          </a:p>
        </p:txBody>
      </p:sp>
      <p:sp>
        <p:nvSpPr>
          <p:cNvPr id="139" name="Speech Bubble: Rectangle with Corners Rounded 138">
            <a:extLst>
              <a:ext uri="{FF2B5EF4-FFF2-40B4-BE49-F238E27FC236}">
                <a16:creationId xmlns:a16="http://schemas.microsoft.com/office/drawing/2014/main" id="{34FCC177-FD1D-4259-9BC5-F57A57236E1F}"/>
              </a:ext>
            </a:extLst>
          </p:cNvPr>
          <p:cNvSpPr/>
          <p:nvPr/>
        </p:nvSpPr>
        <p:spPr>
          <a:xfrm>
            <a:off x="6781800" y="1812727"/>
            <a:ext cx="1561752" cy="567930"/>
          </a:xfrm>
          <a:prstGeom prst="wedgeRoundRectCallout">
            <a:avLst>
              <a:gd name="adj1" fmla="val 8255"/>
              <a:gd name="adj2" fmla="val 102751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2 + 8 = 10</a:t>
            </a:r>
          </a:p>
          <a:p>
            <a:pPr algn="ctr"/>
            <a:r>
              <a:rPr lang="en-GB" sz="1700" dirty="0">
                <a:solidFill>
                  <a:schemeClr val="tx1"/>
                </a:solidFill>
              </a:rPr>
              <a:t>20 + 80 = 100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8F28A13-9FA0-4548-8716-D3C08F8BA21C}"/>
              </a:ext>
            </a:extLst>
          </p:cNvPr>
          <p:cNvSpPr/>
          <p:nvPr/>
        </p:nvSpPr>
        <p:spPr>
          <a:xfrm>
            <a:off x="5284534" y="4969937"/>
            <a:ext cx="3106992" cy="940257"/>
          </a:xfrm>
          <a:prstGeom prst="rect">
            <a:avLst/>
          </a:prstGeom>
          <a:solidFill>
            <a:srgbClr val="A773AF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GB" sz="1700" dirty="0"/>
              <a:t>Explain how we can use our number facts to 10 to help calculate number facts to 100.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27142C10-4860-4566-ADBE-761A35C4E9AF}"/>
              </a:ext>
            </a:extLst>
          </p:cNvPr>
          <p:cNvGrpSpPr/>
          <p:nvPr/>
        </p:nvGrpSpPr>
        <p:grpSpPr>
          <a:xfrm>
            <a:off x="5014912" y="1760220"/>
            <a:ext cx="463467" cy="739140"/>
            <a:chOff x="5014912" y="1750692"/>
            <a:chExt cx="463467" cy="739140"/>
          </a:xfrm>
        </p:grpSpPr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B7596938-CFD2-440B-8B2A-4F27AA95EE02}"/>
                </a:ext>
              </a:extLst>
            </p:cNvPr>
            <p:cNvGrpSpPr/>
            <p:nvPr/>
          </p:nvGrpSpPr>
          <p:grpSpPr>
            <a:xfrm>
              <a:off x="5014912" y="1750692"/>
              <a:ext cx="194762" cy="739140"/>
              <a:chOff x="5014912" y="1786791"/>
              <a:chExt cx="342900" cy="739140"/>
            </a:xfrm>
          </p:grpSpPr>
          <p:cxnSp>
            <p:nvCxnSpPr>
              <p:cNvPr id="8" name="Straight Connector 7">
                <a:extLst>
                  <a:ext uri="{FF2B5EF4-FFF2-40B4-BE49-F238E27FC236}">
                    <a16:creationId xmlns:a16="http://schemas.microsoft.com/office/drawing/2014/main" id="{123EB432-A6FB-4BA1-B5AB-351883EC4D8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1805791"/>
                <a:ext cx="342900" cy="0"/>
              </a:xfrm>
              <a:prstGeom prst="line">
                <a:avLst/>
              </a:prstGeom>
              <a:ln w="38100">
                <a:solidFill>
                  <a:srgbClr val="8C358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1">
                <a:extLst>
                  <a:ext uri="{FF2B5EF4-FFF2-40B4-BE49-F238E27FC236}">
                    <a16:creationId xmlns:a16="http://schemas.microsoft.com/office/drawing/2014/main" id="{430A9928-7DA6-43FA-A2AA-05AB369244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2502457"/>
                <a:ext cx="342900" cy="0"/>
              </a:xfrm>
              <a:prstGeom prst="line">
                <a:avLst/>
              </a:prstGeom>
              <a:ln w="38100">
                <a:solidFill>
                  <a:srgbClr val="8C358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>
                <a:extLst>
                  <a:ext uri="{FF2B5EF4-FFF2-40B4-BE49-F238E27FC236}">
                    <a16:creationId xmlns:a16="http://schemas.microsoft.com/office/drawing/2014/main" id="{F7A14FDB-5B5B-49B2-8E40-6E19A3BFCEC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357812" y="1786791"/>
                <a:ext cx="0" cy="739140"/>
              </a:xfrm>
              <a:prstGeom prst="line">
                <a:avLst/>
              </a:prstGeom>
              <a:ln w="38100">
                <a:solidFill>
                  <a:srgbClr val="8C358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3" name="Arrow: Right 22">
              <a:extLst>
                <a:ext uri="{FF2B5EF4-FFF2-40B4-BE49-F238E27FC236}">
                  <a16:creationId xmlns:a16="http://schemas.microsoft.com/office/drawing/2014/main" id="{8968B93E-C10C-4820-B8CD-975323B0C9BA}"/>
                </a:ext>
              </a:extLst>
            </p:cNvPr>
            <p:cNvSpPr/>
            <p:nvPr/>
          </p:nvSpPr>
          <p:spPr>
            <a:xfrm>
              <a:off x="5193632" y="2013280"/>
              <a:ext cx="284747" cy="232610"/>
            </a:xfrm>
            <a:prstGeom prst="rightArrow">
              <a:avLst/>
            </a:prstGeom>
            <a:solidFill>
              <a:srgbClr val="8C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2545FDF4-4F2B-408D-8199-20A564D4BB47}"/>
              </a:ext>
            </a:extLst>
          </p:cNvPr>
          <p:cNvGrpSpPr/>
          <p:nvPr/>
        </p:nvGrpSpPr>
        <p:grpSpPr>
          <a:xfrm>
            <a:off x="5001355" y="2606040"/>
            <a:ext cx="463467" cy="3238500"/>
            <a:chOff x="5014912" y="65648"/>
            <a:chExt cx="463467" cy="3670935"/>
          </a:xfrm>
        </p:grpSpPr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9871BB2D-797C-4640-8DB1-8DB36B17F30A}"/>
                </a:ext>
              </a:extLst>
            </p:cNvPr>
            <p:cNvGrpSpPr/>
            <p:nvPr/>
          </p:nvGrpSpPr>
          <p:grpSpPr>
            <a:xfrm>
              <a:off x="5014912" y="65648"/>
              <a:ext cx="194762" cy="3670935"/>
              <a:chOff x="5014912" y="101747"/>
              <a:chExt cx="342900" cy="3670935"/>
            </a:xfrm>
          </p:grpSpPr>
          <p:cxnSp>
            <p:nvCxnSpPr>
              <p:cNvPr id="59" name="Straight Connector 58">
                <a:extLst>
                  <a:ext uri="{FF2B5EF4-FFF2-40B4-BE49-F238E27FC236}">
                    <a16:creationId xmlns:a16="http://schemas.microsoft.com/office/drawing/2014/main" id="{5DDCB708-FB48-4424-A067-701AA0D988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120925"/>
                <a:ext cx="342900" cy="0"/>
              </a:xfrm>
              <a:prstGeom prst="line">
                <a:avLst/>
              </a:prstGeom>
              <a:ln w="38100">
                <a:solidFill>
                  <a:srgbClr val="00A7E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Straight Connector 59">
                <a:extLst>
                  <a:ext uri="{FF2B5EF4-FFF2-40B4-BE49-F238E27FC236}">
                    <a16:creationId xmlns:a16="http://schemas.microsoft.com/office/drawing/2014/main" id="{367419AB-569B-4FC4-ACAD-0E73C91DCF7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3752985"/>
                <a:ext cx="342900" cy="0"/>
              </a:xfrm>
              <a:prstGeom prst="line">
                <a:avLst/>
              </a:prstGeom>
              <a:ln w="38100">
                <a:solidFill>
                  <a:srgbClr val="00A7E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Straight Connector 60">
                <a:extLst>
                  <a:ext uri="{FF2B5EF4-FFF2-40B4-BE49-F238E27FC236}">
                    <a16:creationId xmlns:a16="http://schemas.microsoft.com/office/drawing/2014/main" id="{7544750D-5EF2-4706-93D1-18817325AE3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357812" y="101747"/>
                <a:ext cx="0" cy="3670935"/>
              </a:xfrm>
              <a:prstGeom prst="line">
                <a:avLst/>
              </a:prstGeom>
              <a:ln w="38100">
                <a:solidFill>
                  <a:srgbClr val="00A7E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8" name="Arrow: Right 57">
              <a:extLst>
                <a:ext uri="{FF2B5EF4-FFF2-40B4-BE49-F238E27FC236}">
                  <a16:creationId xmlns:a16="http://schemas.microsoft.com/office/drawing/2014/main" id="{2045DDA0-2FCB-46F7-BE03-D6885DEF4EFD}"/>
                </a:ext>
              </a:extLst>
            </p:cNvPr>
            <p:cNvSpPr/>
            <p:nvPr/>
          </p:nvSpPr>
          <p:spPr>
            <a:xfrm>
              <a:off x="5193632" y="1741323"/>
              <a:ext cx="284747" cy="275969"/>
            </a:xfrm>
            <a:prstGeom prst="rightArrow">
              <a:avLst/>
            </a:prstGeom>
            <a:solidFill>
              <a:srgbClr val="00A7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9" name="Rectangle 8">
            <a:extLst>
              <a:ext uri="{FF2B5EF4-FFF2-40B4-BE49-F238E27FC236}">
                <a16:creationId xmlns:a16="http://schemas.microsoft.com/office/drawing/2014/main" id="{A40C3C52-39F5-495A-AAAF-18A7E3F6FC7C}"/>
              </a:ext>
            </a:extLst>
          </p:cNvPr>
          <p:cNvSpPr/>
          <p:nvPr/>
        </p:nvSpPr>
        <p:spPr>
          <a:xfrm>
            <a:off x="766871" y="1704975"/>
            <a:ext cx="4180690" cy="436246"/>
          </a:xfrm>
          <a:prstGeom prst="rect">
            <a:avLst/>
          </a:prstGeom>
          <a:solidFill>
            <a:srgbClr val="A7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03CF4F4C-46AE-4FE0-98ED-A8380DA0D2F0}"/>
              </a:ext>
            </a:extLst>
          </p:cNvPr>
          <p:cNvSpPr/>
          <p:nvPr/>
        </p:nvSpPr>
        <p:spPr>
          <a:xfrm>
            <a:off x="766871" y="2124075"/>
            <a:ext cx="4180690" cy="413385"/>
          </a:xfrm>
          <a:prstGeom prst="rect">
            <a:avLst/>
          </a:prstGeom>
          <a:solidFill>
            <a:srgbClr val="A7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7556DDD3-84BE-4BFE-AAF2-45CB04329495}"/>
              </a:ext>
            </a:extLst>
          </p:cNvPr>
          <p:cNvGraphicFramePr>
            <a:graphicFrameLocks noGrp="1"/>
          </p:cNvGraphicFramePr>
          <p:nvPr/>
        </p:nvGraphicFramePr>
        <p:xfrm>
          <a:off x="771523" y="1704975"/>
          <a:ext cx="4180690" cy="41806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8069">
                  <a:extLst>
                    <a:ext uri="{9D8B030D-6E8A-4147-A177-3AD203B41FA5}">
                      <a16:colId xmlns:a16="http://schemas.microsoft.com/office/drawing/2014/main" val="3986404003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3667074426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2789222319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1137480444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1428498849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1834714767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4104996815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3215256509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2023399387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1889807079"/>
                    </a:ext>
                  </a:extLst>
                </a:gridCol>
              </a:tblGrid>
              <a:tr h="418069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3038902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3914098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9111295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3960559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17695297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1775587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6324284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5153427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5448822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36691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84637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" grpId="0" animBg="1"/>
      <p:bldP spid="3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Rectangle 126">
            <a:extLst>
              <a:ext uri="{FF2B5EF4-FFF2-40B4-BE49-F238E27FC236}">
                <a16:creationId xmlns:a16="http://schemas.microsoft.com/office/drawing/2014/main" id="{609E53BF-9440-446C-8678-398DEFAD0375}"/>
              </a:ext>
            </a:extLst>
          </p:cNvPr>
          <p:cNvSpPr/>
          <p:nvPr/>
        </p:nvSpPr>
        <p:spPr>
          <a:xfrm>
            <a:off x="766871" y="2121575"/>
            <a:ext cx="4180690" cy="3773615"/>
          </a:xfrm>
          <a:prstGeom prst="rect">
            <a:avLst/>
          </a:prstGeom>
          <a:solidFill>
            <a:srgbClr val="4DB1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 descr="A picture containing grass, outdoor, water, mountain&#10;&#10;Description automatically generated">
            <a:extLst>
              <a:ext uri="{FF2B5EF4-FFF2-40B4-BE49-F238E27FC236}">
                <a16:creationId xmlns:a16="http://schemas.microsoft.com/office/drawing/2014/main" id="{B1AB29D5-102E-4322-9379-03DD93780B8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3750"/>
          <a:stretch/>
        </p:blipFill>
        <p:spPr>
          <a:xfrm>
            <a:off x="5048250" y="1692379"/>
            <a:ext cx="3343276" cy="4202812"/>
          </a:xfrm>
          <a:prstGeom prst="rect">
            <a:avLst/>
          </a:prstGeom>
        </p:spPr>
      </p:pic>
      <p:grpSp>
        <p:nvGrpSpPr>
          <p:cNvPr id="47" name="ICONS">
            <a:extLst>
              <a:ext uri="{FF2B5EF4-FFF2-40B4-BE49-F238E27FC236}">
                <a16:creationId xmlns:a16="http://schemas.microsoft.com/office/drawing/2014/main" id="{B4C0763F-80DB-4579-B8C6-15E03BA13806}"/>
              </a:ext>
            </a:extLst>
          </p:cNvPr>
          <p:cNvGrpSpPr>
            <a:grpSpLocks/>
          </p:cNvGrpSpPr>
          <p:nvPr/>
        </p:nvGrpSpPr>
        <p:grpSpPr bwMode="auto">
          <a:xfrm>
            <a:off x="7480300" y="620713"/>
            <a:ext cx="1238250" cy="865187"/>
            <a:chOff x="7480751" y="621486"/>
            <a:chExt cx="1238498" cy="864000"/>
          </a:xfrm>
        </p:grpSpPr>
        <p:pic>
          <p:nvPicPr>
            <p:cNvPr id="48" name="Assessment" hidden="1">
              <a:extLst>
                <a:ext uri="{FF2B5EF4-FFF2-40B4-BE49-F238E27FC236}">
                  <a16:creationId xmlns:a16="http://schemas.microsoft.com/office/drawing/2014/main" id="{D9E856E1-5171-40EE-83A3-36DBF4714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" name="Mental and Oral Starter" hidden="1">
              <a:extLst>
                <a:ext uri="{FF2B5EF4-FFF2-40B4-BE49-F238E27FC236}">
                  <a16:creationId xmlns:a16="http://schemas.microsoft.com/office/drawing/2014/main" id="{BAE5A071-51E2-4BD9-8A8C-ACA3798B675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0" name="Group Work" hidden="1">
              <a:extLst>
                <a:ext uri="{FF2B5EF4-FFF2-40B4-BE49-F238E27FC236}">
                  <a16:creationId xmlns:a16="http://schemas.microsoft.com/office/drawing/2014/main" id="{483A28B1-0183-4E30-AFD8-D7E245BCD5B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" name="Talking Partners" hidden="1">
              <a:extLst>
                <a:ext uri="{FF2B5EF4-FFF2-40B4-BE49-F238E27FC236}">
                  <a16:creationId xmlns:a16="http://schemas.microsoft.com/office/drawing/2014/main" id="{04FE3061-3549-4044-B6FE-465DBF049F8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2" name="Pairs" hidden="1">
              <a:extLst>
                <a:ext uri="{FF2B5EF4-FFF2-40B4-BE49-F238E27FC236}">
                  <a16:creationId xmlns:a16="http://schemas.microsoft.com/office/drawing/2014/main" id="{DBF75200-7EBE-4700-A461-BC24603DEC2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4" name="Individual Work" hidden="1">
              <a:extLst>
                <a:ext uri="{FF2B5EF4-FFF2-40B4-BE49-F238E27FC236}">
                  <a16:creationId xmlns:a16="http://schemas.microsoft.com/office/drawing/2014/main" id="{E0172E61-3F91-4C6E-9817-533D987CB4D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5" name="Whole Class">
              <a:extLst>
                <a:ext uri="{FF2B5EF4-FFF2-40B4-BE49-F238E27FC236}">
                  <a16:creationId xmlns:a16="http://schemas.microsoft.com/office/drawing/2014/main" id="{86D592F6-8C25-4EB1-A492-F6E06BC76CB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80751" y="621486"/>
              <a:ext cx="1238498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E4C19CCB-C151-4BEE-9455-B9FE36A246D2}"/>
              </a:ext>
            </a:extLst>
          </p:cNvPr>
          <p:cNvSpPr/>
          <p:nvPr/>
        </p:nvSpPr>
        <p:spPr>
          <a:xfrm>
            <a:off x="497150" y="736904"/>
            <a:ext cx="7532425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Make 100 - Multiples of 10</a:t>
            </a:r>
          </a:p>
        </p:txBody>
      </p:sp>
      <p:pic>
        <p:nvPicPr>
          <p:cNvPr id="15" name="Picture 14" descr="A picture containing person, sitting, table, cake&#10;&#10;Description automatically generated">
            <a:extLst>
              <a:ext uri="{FF2B5EF4-FFF2-40B4-BE49-F238E27FC236}">
                <a16:creationId xmlns:a16="http://schemas.microsoft.com/office/drawing/2014/main" id="{14F41408-C69D-4487-9580-53F722C36B90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1851"/>
          <a:stretch/>
        </p:blipFill>
        <p:spPr>
          <a:xfrm>
            <a:off x="5581649" y="2527198"/>
            <a:ext cx="2781467" cy="3358468"/>
          </a:xfrm>
          <a:prstGeom prst="rect">
            <a:avLst/>
          </a:prstGeom>
        </p:spPr>
      </p:pic>
      <p:sp>
        <p:nvSpPr>
          <p:cNvPr id="21" name="Oval 20">
            <a:extLst>
              <a:ext uri="{FF2B5EF4-FFF2-40B4-BE49-F238E27FC236}">
                <a16:creationId xmlns:a16="http://schemas.microsoft.com/office/drawing/2014/main" id="{E56705D4-8E90-491B-AE4F-BCB550C29896}"/>
              </a:ext>
            </a:extLst>
          </p:cNvPr>
          <p:cNvSpPr/>
          <p:nvPr/>
        </p:nvSpPr>
        <p:spPr>
          <a:xfrm>
            <a:off x="5510949" y="2114081"/>
            <a:ext cx="385345" cy="385345"/>
          </a:xfrm>
          <a:prstGeom prst="ellipse">
            <a:avLst/>
          </a:prstGeom>
          <a:solidFill>
            <a:schemeClr val="bg1"/>
          </a:solidFill>
          <a:ln w="28575">
            <a:solidFill>
              <a:srgbClr val="8C35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30</a:t>
            </a: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F1260405-27A9-4D88-A8C1-5E61904CCF1B}"/>
              </a:ext>
            </a:extLst>
          </p:cNvPr>
          <p:cNvSpPr/>
          <p:nvPr/>
        </p:nvSpPr>
        <p:spPr>
          <a:xfrm>
            <a:off x="5510949" y="4197270"/>
            <a:ext cx="385345" cy="385345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A7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70</a:t>
            </a:r>
          </a:p>
        </p:txBody>
      </p:sp>
      <p:sp>
        <p:nvSpPr>
          <p:cNvPr id="139" name="Speech Bubble: Rectangle with Corners Rounded 138">
            <a:extLst>
              <a:ext uri="{FF2B5EF4-FFF2-40B4-BE49-F238E27FC236}">
                <a16:creationId xmlns:a16="http://schemas.microsoft.com/office/drawing/2014/main" id="{34FCC177-FD1D-4259-9BC5-F57A57236E1F}"/>
              </a:ext>
            </a:extLst>
          </p:cNvPr>
          <p:cNvSpPr/>
          <p:nvPr/>
        </p:nvSpPr>
        <p:spPr>
          <a:xfrm>
            <a:off x="6781800" y="1812727"/>
            <a:ext cx="1561752" cy="567930"/>
          </a:xfrm>
          <a:prstGeom prst="wedgeRoundRectCallout">
            <a:avLst>
              <a:gd name="adj1" fmla="val 8255"/>
              <a:gd name="adj2" fmla="val 102751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3 + 7 = 10</a:t>
            </a:r>
          </a:p>
          <a:p>
            <a:pPr algn="ctr"/>
            <a:r>
              <a:rPr lang="en-GB" sz="1700" dirty="0">
                <a:solidFill>
                  <a:schemeClr val="tx1"/>
                </a:solidFill>
              </a:rPr>
              <a:t>30 + 70 = 100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8F28A13-9FA0-4548-8716-D3C08F8BA21C}"/>
              </a:ext>
            </a:extLst>
          </p:cNvPr>
          <p:cNvSpPr/>
          <p:nvPr/>
        </p:nvSpPr>
        <p:spPr>
          <a:xfrm>
            <a:off x="5284534" y="4969937"/>
            <a:ext cx="3106992" cy="940257"/>
          </a:xfrm>
          <a:prstGeom prst="rect">
            <a:avLst/>
          </a:prstGeom>
          <a:solidFill>
            <a:srgbClr val="A773AF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GB" sz="1700" dirty="0"/>
              <a:t>Explain how we can use our number facts to 10 to help calculate number facts to 100.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27142C10-4860-4566-ADBE-761A35C4E9AF}"/>
              </a:ext>
            </a:extLst>
          </p:cNvPr>
          <p:cNvGrpSpPr/>
          <p:nvPr/>
        </p:nvGrpSpPr>
        <p:grpSpPr>
          <a:xfrm>
            <a:off x="5014912" y="1760220"/>
            <a:ext cx="463467" cy="1150620"/>
            <a:chOff x="5014912" y="1750692"/>
            <a:chExt cx="463467" cy="739140"/>
          </a:xfrm>
        </p:grpSpPr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B7596938-CFD2-440B-8B2A-4F27AA95EE02}"/>
                </a:ext>
              </a:extLst>
            </p:cNvPr>
            <p:cNvGrpSpPr/>
            <p:nvPr/>
          </p:nvGrpSpPr>
          <p:grpSpPr>
            <a:xfrm>
              <a:off x="5014912" y="1750692"/>
              <a:ext cx="194762" cy="739140"/>
              <a:chOff x="5014912" y="1786791"/>
              <a:chExt cx="342900" cy="739140"/>
            </a:xfrm>
          </p:grpSpPr>
          <p:cxnSp>
            <p:nvCxnSpPr>
              <p:cNvPr id="8" name="Straight Connector 7">
                <a:extLst>
                  <a:ext uri="{FF2B5EF4-FFF2-40B4-BE49-F238E27FC236}">
                    <a16:creationId xmlns:a16="http://schemas.microsoft.com/office/drawing/2014/main" id="{123EB432-A6FB-4BA1-B5AB-351883EC4D8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1799264"/>
                <a:ext cx="342900" cy="0"/>
              </a:xfrm>
              <a:prstGeom prst="line">
                <a:avLst/>
              </a:prstGeom>
              <a:ln w="38100">
                <a:solidFill>
                  <a:srgbClr val="8C358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1">
                <a:extLst>
                  <a:ext uri="{FF2B5EF4-FFF2-40B4-BE49-F238E27FC236}">
                    <a16:creationId xmlns:a16="http://schemas.microsoft.com/office/drawing/2014/main" id="{430A9928-7DA6-43FA-A2AA-05AB369244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2512248"/>
                <a:ext cx="342900" cy="0"/>
              </a:xfrm>
              <a:prstGeom prst="line">
                <a:avLst/>
              </a:prstGeom>
              <a:ln w="38100">
                <a:solidFill>
                  <a:srgbClr val="8C358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>
                <a:extLst>
                  <a:ext uri="{FF2B5EF4-FFF2-40B4-BE49-F238E27FC236}">
                    <a16:creationId xmlns:a16="http://schemas.microsoft.com/office/drawing/2014/main" id="{F7A14FDB-5B5B-49B2-8E40-6E19A3BFCEC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357812" y="1786791"/>
                <a:ext cx="0" cy="739140"/>
              </a:xfrm>
              <a:prstGeom prst="line">
                <a:avLst/>
              </a:prstGeom>
              <a:ln w="38100">
                <a:solidFill>
                  <a:srgbClr val="8C358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3" name="Arrow: Right 22">
              <a:extLst>
                <a:ext uri="{FF2B5EF4-FFF2-40B4-BE49-F238E27FC236}">
                  <a16:creationId xmlns:a16="http://schemas.microsoft.com/office/drawing/2014/main" id="{8968B93E-C10C-4820-B8CD-975323B0C9BA}"/>
                </a:ext>
              </a:extLst>
            </p:cNvPr>
            <p:cNvSpPr/>
            <p:nvPr/>
          </p:nvSpPr>
          <p:spPr>
            <a:xfrm>
              <a:off x="5193632" y="2013280"/>
              <a:ext cx="284747" cy="173064"/>
            </a:xfrm>
            <a:prstGeom prst="rightArrow">
              <a:avLst/>
            </a:prstGeom>
            <a:solidFill>
              <a:srgbClr val="8C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2545FDF4-4F2B-408D-8199-20A564D4BB47}"/>
              </a:ext>
            </a:extLst>
          </p:cNvPr>
          <p:cNvGrpSpPr/>
          <p:nvPr/>
        </p:nvGrpSpPr>
        <p:grpSpPr>
          <a:xfrm>
            <a:off x="5001355" y="3017520"/>
            <a:ext cx="463467" cy="2827020"/>
            <a:chOff x="5014912" y="65648"/>
            <a:chExt cx="463467" cy="3670935"/>
          </a:xfrm>
        </p:grpSpPr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9871BB2D-797C-4640-8DB1-8DB36B17F30A}"/>
                </a:ext>
              </a:extLst>
            </p:cNvPr>
            <p:cNvGrpSpPr/>
            <p:nvPr/>
          </p:nvGrpSpPr>
          <p:grpSpPr>
            <a:xfrm>
              <a:off x="5014912" y="65648"/>
              <a:ext cx="194762" cy="3670935"/>
              <a:chOff x="5014912" y="101747"/>
              <a:chExt cx="342900" cy="3670935"/>
            </a:xfrm>
          </p:grpSpPr>
          <p:cxnSp>
            <p:nvCxnSpPr>
              <p:cNvPr id="59" name="Straight Connector 58">
                <a:extLst>
                  <a:ext uri="{FF2B5EF4-FFF2-40B4-BE49-F238E27FC236}">
                    <a16:creationId xmlns:a16="http://schemas.microsoft.com/office/drawing/2014/main" id="{5DDCB708-FB48-4424-A067-701AA0D988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120925"/>
                <a:ext cx="342900" cy="0"/>
              </a:xfrm>
              <a:prstGeom prst="line">
                <a:avLst/>
              </a:prstGeom>
              <a:ln w="38100">
                <a:solidFill>
                  <a:srgbClr val="00A7E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Straight Connector 59">
                <a:extLst>
                  <a:ext uri="{FF2B5EF4-FFF2-40B4-BE49-F238E27FC236}">
                    <a16:creationId xmlns:a16="http://schemas.microsoft.com/office/drawing/2014/main" id="{367419AB-569B-4FC4-ACAD-0E73C91DCF7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3752985"/>
                <a:ext cx="342900" cy="0"/>
              </a:xfrm>
              <a:prstGeom prst="line">
                <a:avLst/>
              </a:prstGeom>
              <a:ln w="38100">
                <a:solidFill>
                  <a:srgbClr val="00A7E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Straight Connector 60">
                <a:extLst>
                  <a:ext uri="{FF2B5EF4-FFF2-40B4-BE49-F238E27FC236}">
                    <a16:creationId xmlns:a16="http://schemas.microsoft.com/office/drawing/2014/main" id="{7544750D-5EF2-4706-93D1-18817325AE3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357812" y="101747"/>
                <a:ext cx="0" cy="3670935"/>
              </a:xfrm>
              <a:prstGeom prst="line">
                <a:avLst/>
              </a:prstGeom>
              <a:ln w="38100">
                <a:solidFill>
                  <a:srgbClr val="00A7E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8" name="Arrow: Right 57">
              <a:extLst>
                <a:ext uri="{FF2B5EF4-FFF2-40B4-BE49-F238E27FC236}">
                  <a16:creationId xmlns:a16="http://schemas.microsoft.com/office/drawing/2014/main" id="{2045DDA0-2FCB-46F7-BE03-D6885DEF4EFD}"/>
                </a:ext>
              </a:extLst>
            </p:cNvPr>
            <p:cNvSpPr/>
            <p:nvPr/>
          </p:nvSpPr>
          <p:spPr>
            <a:xfrm>
              <a:off x="5193632" y="1668590"/>
              <a:ext cx="284747" cy="348701"/>
            </a:xfrm>
            <a:prstGeom prst="rightArrow">
              <a:avLst/>
            </a:prstGeom>
            <a:solidFill>
              <a:srgbClr val="00A7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9" name="Rectangle 8">
            <a:extLst>
              <a:ext uri="{FF2B5EF4-FFF2-40B4-BE49-F238E27FC236}">
                <a16:creationId xmlns:a16="http://schemas.microsoft.com/office/drawing/2014/main" id="{A40C3C52-39F5-495A-AAAF-18A7E3F6FC7C}"/>
              </a:ext>
            </a:extLst>
          </p:cNvPr>
          <p:cNvSpPr/>
          <p:nvPr/>
        </p:nvSpPr>
        <p:spPr>
          <a:xfrm>
            <a:off x="766871" y="1704974"/>
            <a:ext cx="4180690" cy="832485"/>
          </a:xfrm>
          <a:prstGeom prst="rect">
            <a:avLst/>
          </a:prstGeom>
          <a:solidFill>
            <a:srgbClr val="A7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DFE2C84E-8F8D-424B-85DF-6FA299AD1407}"/>
              </a:ext>
            </a:extLst>
          </p:cNvPr>
          <p:cNvSpPr/>
          <p:nvPr/>
        </p:nvSpPr>
        <p:spPr>
          <a:xfrm>
            <a:off x="774491" y="2535555"/>
            <a:ext cx="4180690" cy="421006"/>
          </a:xfrm>
          <a:prstGeom prst="rect">
            <a:avLst/>
          </a:prstGeom>
          <a:solidFill>
            <a:srgbClr val="A7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7556DDD3-84BE-4BFE-AAF2-45CB04329495}"/>
              </a:ext>
            </a:extLst>
          </p:cNvPr>
          <p:cNvGraphicFramePr>
            <a:graphicFrameLocks noGrp="1"/>
          </p:cNvGraphicFramePr>
          <p:nvPr/>
        </p:nvGraphicFramePr>
        <p:xfrm>
          <a:off x="771523" y="1704975"/>
          <a:ext cx="4180690" cy="41806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8069">
                  <a:extLst>
                    <a:ext uri="{9D8B030D-6E8A-4147-A177-3AD203B41FA5}">
                      <a16:colId xmlns:a16="http://schemas.microsoft.com/office/drawing/2014/main" val="3986404003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3667074426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2789222319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1137480444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1428498849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1834714767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4104996815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3215256509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2023399387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1889807079"/>
                    </a:ext>
                  </a:extLst>
                </a:gridCol>
              </a:tblGrid>
              <a:tr h="418069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3038902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3914098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9111295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3960559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17695297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1775587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6324284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5153427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5448822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36691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68751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" grpId="0" animBg="1"/>
      <p:bldP spid="3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Rectangle 126">
            <a:extLst>
              <a:ext uri="{FF2B5EF4-FFF2-40B4-BE49-F238E27FC236}">
                <a16:creationId xmlns:a16="http://schemas.microsoft.com/office/drawing/2014/main" id="{609E53BF-9440-446C-8678-398DEFAD0375}"/>
              </a:ext>
            </a:extLst>
          </p:cNvPr>
          <p:cNvSpPr/>
          <p:nvPr/>
        </p:nvSpPr>
        <p:spPr>
          <a:xfrm>
            <a:off x="766871" y="2121575"/>
            <a:ext cx="4180690" cy="3773615"/>
          </a:xfrm>
          <a:prstGeom prst="rect">
            <a:avLst/>
          </a:prstGeom>
          <a:solidFill>
            <a:srgbClr val="4DB1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 descr="A picture containing grass, outdoor, water, mountain&#10;&#10;Description automatically generated">
            <a:extLst>
              <a:ext uri="{FF2B5EF4-FFF2-40B4-BE49-F238E27FC236}">
                <a16:creationId xmlns:a16="http://schemas.microsoft.com/office/drawing/2014/main" id="{B1AB29D5-102E-4322-9379-03DD93780B8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3750"/>
          <a:stretch/>
        </p:blipFill>
        <p:spPr>
          <a:xfrm>
            <a:off x="5048250" y="1692379"/>
            <a:ext cx="3343276" cy="4202812"/>
          </a:xfrm>
          <a:prstGeom prst="rect">
            <a:avLst/>
          </a:prstGeom>
        </p:spPr>
      </p:pic>
      <p:grpSp>
        <p:nvGrpSpPr>
          <p:cNvPr id="47" name="ICONS">
            <a:extLst>
              <a:ext uri="{FF2B5EF4-FFF2-40B4-BE49-F238E27FC236}">
                <a16:creationId xmlns:a16="http://schemas.microsoft.com/office/drawing/2014/main" id="{B4C0763F-80DB-4579-B8C6-15E03BA13806}"/>
              </a:ext>
            </a:extLst>
          </p:cNvPr>
          <p:cNvGrpSpPr>
            <a:grpSpLocks/>
          </p:cNvGrpSpPr>
          <p:nvPr/>
        </p:nvGrpSpPr>
        <p:grpSpPr bwMode="auto">
          <a:xfrm>
            <a:off x="7480300" y="620713"/>
            <a:ext cx="1238250" cy="865187"/>
            <a:chOff x="7480751" y="621486"/>
            <a:chExt cx="1238498" cy="864000"/>
          </a:xfrm>
        </p:grpSpPr>
        <p:pic>
          <p:nvPicPr>
            <p:cNvPr id="48" name="Assessment" hidden="1">
              <a:extLst>
                <a:ext uri="{FF2B5EF4-FFF2-40B4-BE49-F238E27FC236}">
                  <a16:creationId xmlns:a16="http://schemas.microsoft.com/office/drawing/2014/main" id="{D9E856E1-5171-40EE-83A3-36DBF4714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" name="Mental and Oral Starter" hidden="1">
              <a:extLst>
                <a:ext uri="{FF2B5EF4-FFF2-40B4-BE49-F238E27FC236}">
                  <a16:creationId xmlns:a16="http://schemas.microsoft.com/office/drawing/2014/main" id="{BAE5A071-51E2-4BD9-8A8C-ACA3798B675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0" name="Group Work" hidden="1">
              <a:extLst>
                <a:ext uri="{FF2B5EF4-FFF2-40B4-BE49-F238E27FC236}">
                  <a16:creationId xmlns:a16="http://schemas.microsoft.com/office/drawing/2014/main" id="{483A28B1-0183-4E30-AFD8-D7E245BCD5B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" name="Talking Partners" hidden="1">
              <a:extLst>
                <a:ext uri="{FF2B5EF4-FFF2-40B4-BE49-F238E27FC236}">
                  <a16:creationId xmlns:a16="http://schemas.microsoft.com/office/drawing/2014/main" id="{04FE3061-3549-4044-B6FE-465DBF049F8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2" name="Pairs" hidden="1">
              <a:extLst>
                <a:ext uri="{FF2B5EF4-FFF2-40B4-BE49-F238E27FC236}">
                  <a16:creationId xmlns:a16="http://schemas.microsoft.com/office/drawing/2014/main" id="{DBF75200-7EBE-4700-A461-BC24603DEC2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4" name="Individual Work" hidden="1">
              <a:extLst>
                <a:ext uri="{FF2B5EF4-FFF2-40B4-BE49-F238E27FC236}">
                  <a16:creationId xmlns:a16="http://schemas.microsoft.com/office/drawing/2014/main" id="{E0172E61-3F91-4C6E-9817-533D987CB4D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5" name="Whole Class">
              <a:extLst>
                <a:ext uri="{FF2B5EF4-FFF2-40B4-BE49-F238E27FC236}">
                  <a16:creationId xmlns:a16="http://schemas.microsoft.com/office/drawing/2014/main" id="{86D592F6-8C25-4EB1-A492-F6E06BC76CB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80751" y="621486"/>
              <a:ext cx="1238498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E4C19CCB-C151-4BEE-9455-B9FE36A246D2}"/>
              </a:ext>
            </a:extLst>
          </p:cNvPr>
          <p:cNvSpPr/>
          <p:nvPr/>
        </p:nvSpPr>
        <p:spPr>
          <a:xfrm>
            <a:off x="497150" y="736904"/>
            <a:ext cx="7532425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Make 100 - Multiples of 10</a:t>
            </a:r>
          </a:p>
        </p:txBody>
      </p:sp>
      <p:pic>
        <p:nvPicPr>
          <p:cNvPr id="15" name="Picture 14" descr="A picture containing person, sitting, table, cake&#10;&#10;Description automatically generated">
            <a:extLst>
              <a:ext uri="{FF2B5EF4-FFF2-40B4-BE49-F238E27FC236}">
                <a16:creationId xmlns:a16="http://schemas.microsoft.com/office/drawing/2014/main" id="{14F41408-C69D-4487-9580-53F722C36B90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1851"/>
          <a:stretch/>
        </p:blipFill>
        <p:spPr>
          <a:xfrm>
            <a:off x="5581649" y="2527198"/>
            <a:ext cx="2781467" cy="3358468"/>
          </a:xfrm>
          <a:prstGeom prst="rect">
            <a:avLst/>
          </a:prstGeom>
        </p:spPr>
      </p:pic>
      <p:sp>
        <p:nvSpPr>
          <p:cNvPr id="21" name="Oval 20">
            <a:extLst>
              <a:ext uri="{FF2B5EF4-FFF2-40B4-BE49-F238E27FC236}">
                <a16:creationId xmlns:a16="http://schemas.microsoft.com/office/drawing/2014/main" id="{E56705D4-8E90-491B-AE4F-BCB550C29896}"/>
              </a:ext>
            </a:extLst>
          </p:cNvPr>
          <p:cNvSpPr/>
          <p:nvPr/>
        </p:nvSpPr>
        <p:spPr>
          <a:xfrm>
            <a:off x="5510949" y="2342681"/>
            <a:ext cx="385345" cy="385345"/>
          </a:xfrm>
          <a:prstGeom prst="ellipse">
            <a:avLst/>
          </a:prstGeom>
          <a:solidFill>
            <a:schemeClr val="bg1"/>
          </a:solidFill>
          <a:ln w="28575">
            <a:solidFill>
              <a:srgbClr val="8C35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40</a:t>
            </a:r>
          </a:p>
        </p:txBody>
      </p:sp>
      <p:sp>
        <p:nvSpPr>
          <p:cNvPr id="100" name="Oval 99">
            <a:extLst>
              <a:ext uri="{FF2B5EF4-FFF2-40B4-BE49-F238E27FC236}">
                <a16:creationId xmlns:a16="http://schemas.microsoft.com/office/drawing/2014/main" id="{F1260405-27A9-4D88-A8C1-5E61904CCF1B}"/>
              </a:ext>
            </a:extLst>
          </p:cNvPr>
          <p:cNvSpPr/>
          <p:nvPr/>
        </p:nvSpPr>
        <p:spPr>
          <a:xfrm>
            <a:off x="5510949" y="4425870"/>
            <a:ext cx="385345" cy="385345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A7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60</a:t>
            </a:r>
          </a:p>
        </p:txBody>
      </p:sp>
      <p:sp>
        <p:nvSpPr>
          <p:cNvPr id="139" name="Speech Bubble: Rectangle with Corners Rounded 138">
            <a:extLst>
              <a:ext uri="{FF2B5EF4-FFF2-40B4-BE49-F238E27FC236}">
                <a16:creationId xmlns:a16="http://schemas.microsoft.com/office/drawing/2014/main" id="{34FCC177-FD1D-4259-9BC5-F57A57236E1F}"/>
              </a:ext>
            </a:extLst>
          </p:cNvPr>
          <p:cNvSpPr/>
          <p:nvPr/>
        </p:nvSpPr>
        <p:spPr>
          <a:xfrm>
            <a:off x="6781800" y="1812727"/>
            <a:ext cx="1561752" cy="567930"/>
          </a:xfrm>
          <a:prstGeom prst="wedgeRoundRectCallout">
            <a:avLst>
              <a:gd name="adj1" fmla="val 8255"/>
              <a:gd name="adj2" fmla="val 102751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4 + 6 = 10</a:t>
            </a:r>
          </a:p>
          <a:p>
            <a:pPr algn="ctr"/>
            <a:r>
              <a:rPr lang="en-GB" sz="1700" dirty="0">
                <a:solidFill>
                  <a:schemeClr val="tx1"/>
                </a:solidFill>
              </a:rPr>
              <a:t>40 + 60 = 100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8F28A13-9FA0-4548-8716-D3C08F8BA21C}"/>
              </a:ext>
            </a:extLst>
          </p:cNvPr>
          <p:cNvSpPr/>
          <p:nvPr/>
        </p:nvSpPr>
        <p:spPr>
          <a:xfrm>
            <a:off x="5284534" y="4969937"/>
            <a:ext cx="3106992" cy="940257"/>
          </a:xfrm>
          <a:prstGeom prst="rect">
            <a:avLst/>
          </a:prstGeom>
          <a:solidFill>
            <a:srgbClr val="A773AF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GB" sz="1700" dirty="0"/>
              <a:t>Explain how we can use our number facts to 10 to help calculate number facts to 100.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27142C10-4860-4566-ADBE-761A35C4E9AF}"/>
              </a:ext>
            </a:extLst>
          </p:cNvPr>
          <p:cNvGrpSpPr/>
          <p:nvPr/>
        </p:nvGrpSpPr>
        <p:grpSpPr>
          <a:xfrm>
            <a:off x="5014912" y="1760220"/>
            <a:ext cx="463467" cy="1569720"/>
            <a:chOff x="5014912" y="1750692"/>
            <a:chExt cx="463467" cy="739140"/>
          </a:xfrm>
        </p:grpSpPr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B7596938-CFD2-440B-8B2A-4F27AA95EE02}"/>
                </a:ext>
              </a:extLst>
            </p:cNvPr>
            <p:cNvGrpSpPr/>
            <p:nvPr/>
          </p:nvGrpSpPr>
          <p:grpSpPr>
            <a:xfrm>
              <a:off x="5014912" y="1750692"/>
              <a:ext cx="194762" cy="739140"/>
              <a:chOff x="5014912" y="1786791"/>
              <a:chExt cx="342900" cy="739140"/>
            </a:xfrm>
          </p:grpSpPr>
          <p:cxnSp>
            <p:nvCxnSpPr>
              <p:cNvPr id="8" name="Straight Connector 7">
                <a:extLst>
                  <a:ext uri="{FF2B5EF4-FFF2-40B4-BE49-F238E27FC236}">
                    <a16:creationId xmlns:a16="http://schemas.microsoft.com/office/drawing/2014/main" id="{123EB432-A6FB-4BA1-B5AB-351883EC4D8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1796223"/>
                <a:ext cx="342900" cy="0"/>
              </a:xfrm>
              <a:prstGeom prst="line">
                <a:avLst/>
              </a:prstGeom>
              <a:ln w="38100">
                <a:solidFill>
                  <a:srgbClr val="8C358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1">
                <a:extLst>
                  <a:ext uri="{FF2B5EF4-FFF2-40B4-BE49-F238E27FC236}">
                    <a16:creationId xmlns:a16="http://schemas.microsoft.com/office/drawing/2014/main" id="{430A9928-7DA6-43FA-A2AA-05AB369244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2519201"/>
                <a:ext cx="342900" cy="0"/>
              </a:xfrm>
              <a:prstGeom prst="line">
                <a:avLst/>
              </a:prstGeom>
              <a:ln w="38100">
                <a:solidFill>
                  <a:srgbClr val="8C358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>
                <a:extLst>
                  <a:ext uri="{FF2B5EF4-FFF2-40B4-BE49-F238E27FC236}">
                    <a16:creationId xmlns:a16="http://schemas.microsoft.com/office/drawing/2014/main" id="{F7A14FDB-5B5B-49B2-8E40-6E19A3BFCEC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357812" y="1786791"/>
                <a:ext cx="0" cy="739140"/>
              </a:xfrm>
              <a:prstGeom prst="line">
                <a:avLst/>
              </a:prstGeom>
              <a:ln w="38100">
                <a:solidFill>
                  <a:srgbClr val="8C358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3" name="Arrow: Right 22">
              <a:extLst>
                <a:ext uri="{FF2B5EF4-FFF2-40B4-BE49-F238E27FC236}">
                  <a16:creationId xmlns:a16="http://schemas.microsoft.com/office/drawing/2014/main" id="{8968B93E-C10C-4820-B8CD-975323B0C9BA}"/>
                </a:ext>
              </a:extLst>
            </p:cNvPr>
            <p:cNvSpPr/>
            <p:nvPr/>
          </p:nvSpPr>
          <p:spPr>
            <a:xfrm>
              <a:off x="5193632" y="2064819"/>
              <a:ext cx="284747" cy="105675"/>
            </a:xfrm>
            <a:prstGeom prst="rightArrow">
              <a:avLst/>
            </a:prstGeom>
            <a:solidFill>
              <a:srgbClr val="8C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2545FDF4-4F2B-408D-8199-20A564D4BB47}"/>
              </a:ext>
            </a:extLst>
          </p:cNvPr>
          <p:cNvGrpSpPr/>
          <p:nvPr/>
        </p:nvGrpSpPr>
        <p:grpSpPr>
          <a:xfrm>
            <a:off x="5001355" y="3429000"/>
            <a:ext cx="463467" cy="2415540"/>
            <a:chOff x="5014912" y="65648"/>
            <a:chExt cx="463467" cy="3670935"/>
          </a:xfrm>
        </p:grpSpPr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9871BB2D-797C-4640-8DB1-8DB36B17F30A}"/>
                </a:ext>
              </a:extLst>
            </p:cNvPr>
            <p:cNvGrpSpPr/>
            <p:nvPr/>
          </p:nvGrpSpPr>
          <p:grpSpPr>
            <a:xfrm>
              <a:off x="5014912" y="65648"/>
              <a:ext cx="194762" cy="3670935"/>
              <a:chOff x="5014912" y="101747"/>
              <a:chExt cx="342900" cy="3670935"/>
            </a:xfrm>
          </p:grpSpPr>
          <p:cxnSp>
            <p:nvCxnSpPr>
              <p:cNvPr id="59" name="Straight Connector 58">
                <a:extLst>
                  <a:ext uri="{FF2B5EF4-FFF2-40B4-BE49-F238E27FC236}">
                    <a16:creationId xmlns:a16="http://schemas.microsoft.com/office/drawing/2014/main" id="{5DDCB708-FB48-4424-A067-701AA0D988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128644"/>
                <a:ext cx="342900" cy="0"/>
              </a:xfrm>
              <a:prstGeom prst="line">
                <a:avLst/>
              </a:prstGeom>
              <a:ln w="38100">
                <a:solidFill>
                  <a:srgbClr val="00A7E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Straight Connector 59">
                <a:extLst>
                  <a:ext uri="{FF2B5EF4-FFF2-40B4-BE49-F238E27FC236}">
                    <a16:creationId xmlns:a16="http://schemas.microsoft.com/office/drawing/2014/main" id="{367419AB-569B-4FC4-ACAD-0E73C91DCF7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3752985"/>
                <a:ext cx="342900" cy="0"/>
              </a:xfrm>
              <a:prstGeom prst="line">
                <a:avLst/>
              </a:prstGeom>
              <a:ln w="38100">
                <a:solidFill>
                  <a:srgbClr val="00A7E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Straight Connector 60">
                <a:extLst>
                  <a:ext uri="{FF2B5EF4-FFF2-40B4-BE49-F238E27FC236}">
                    <a16:creationId xmlns:a16="http://schemas.microsoft.com/office/drawing/2014/main" id="{7544750D-5EF2-4706-93D1-18817325AE3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357812" y="101747"/>
                <a:ext cx="0" cy="3670935"/>
              </a:xfrm>
              <a:prstGeom prst="line">
                <a:avLst/>
              </a:prstGeom>
              <a:ln w="38100">
                <a:solidFill>
                  <a:srgbClr val="00A7E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8" name="Arrow: Right 57">
              <a:extLst>
                <a:ext uri="{FF2B5EF4-FFF2-40B4-BE49-F238E27FC236}">
                  <a16:creationId xmlns:a16="http://schemas.microsoft.com/office/drawing/2014/main" id="{2045DDA0-2FCB-46F7-BE03-D6885DEF4EFD}"/>
                </a:ext>
              </a:extLst>
            </p:cNvPr>
            <p:cNvSpPr/>
            <p:nvPr/>
          </p:nvSpPr>
          <p:spPr>
            <a:xfrm>
              <a:off x="5193632" y="1703331"/>
              <a:ext cx="284747" cy="348700"/>
            </a:xfrm>
            <a:prstGeom prst="rightArrow">
              <a:avLst/>
            </a:prstGeom>
            <a:solidFill>
              <a:srgbClr val="00A7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9" name="Rectangle 8">
            <a:extLst>
              <a:ext uri="{FF2B5EF4-FFF2-40B4-BE49-F238E27FC236}">
                <a16:creationId xmlns:a16="http://schemas.microsoft.com/office/drawing/2014/main" id="{A40C3C52-39F5-495A-AAAF-18A7E3F6FC7C}"/>
              </a:ext>
            </a:extLst>
          </p:cNvPr>
          <p:cNvSpPr/>
          <p:nvPr/>
        </p:nvSpPr>
        <p:spPr>
          <a:xfrm>
            <a:off x="766871" y="1704974"/>
            <a:ext cx="4180690" cy="1251586"/>
          </a:xfrm>
          <a:prstGeom prst="rect">
            <a:avLst/>
          </a:prstGeom>
          <a:solidFill>
            <a:srgbClr val="A7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DFE2C84E-8F8D-424B-85DF-6FA299AD1407}"/>
              </a:ext>
            </a:extLst>
          </p:cNvPr>
          <p:cNvSpPr/>
          <p:nvPr/>
        </p:nvSpPr>
        <p:spPr>
          <a:xfrm>
            <a:off x="774491" y="2962275"/>
            <a:ext cx="4180690" cy="421006"/>
          </a:xfrm>
          <a:prstGeom prst="rect">
            <a:avLst/>
          </a:prstGeom>
          <a:solidFill>
            <a:srgbClr val="A7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7556DDD3-84BE-4BFE-AAF2-45CB04329495}"/>
              </a:ext>
            </a:extLst>
          </p:cNvPr>
          <p:cNvGraphicFramePr>
            <a:graphicFrameLocks noGrp="1"/>
          </p:cNvGraphicFramePr>
          <p:nvPr/>
        </p:nvGraphicFramePr>
        <p:xfrm>
          <a:off x="771523" y="1704975"/>
          <a:ext cx="4180690" cy="41806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8069">
                  <a:extLst>
                    <a:ext uri="{9D8B030D-6E8A-4147-A177-3AD203B41FA5}">
                      <a16:colId xmlns:a16="http://schemas.microsoft.com/office/drawing/2014/main" val="3986404003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3667074426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2789222319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1137480444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1428498849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1834714767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4104996815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3215256509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2023399387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1889807079"/>
                    </a:ext>
                  </a:extLst>
                </a:gridCol>
              </a:tblGrid>
              <a:tr h="418069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3038902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3914098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9111295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3960559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17695297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1775587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6324284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5153427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5448822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366917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84552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" grpId="0" animBg="1"/>
      <p:bldP spid="3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Rectangle 126">
            <a:extLst>
              <a:ext uri="{FF2B5EF4-FFF2-40B4-BE49-F238E27FC236}">
                <a16:creationId xmlns:a16="http://schemas.microsoft.com/office/drawing/2014/main" id="{609E53BF-9440-446C-8678-398DEFAD0375}"/>
              </a:ext>
            </a:extLst>
          </p:cNvPr>
          <p:cNvSpPr/>
          <p:nvPr/>
        </p:nvSpPr>
        <p:spPr>
          <a:xfrm>
            <a:off x="766871" y="2121575"/>
            <a:ext cx="4180690" cy="3773615"/>
          </a:xfrm>
          <a:prstGeom prst="rect">
            <a:avLst/>
          </a:prstGeom>
          <a:solidFill>
            <a:srgbClr val="4DB1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 descr="A picture containing grass, outdoor, water, mountain&#10;&#10;Description automatically generated">
            <a:extLst>
              <a:ext uri="{FF2B5EF4-FFF2-40B4-BE49-F238E27FC236}">
                <a16:creationId xmlns:a16="http://schemas.microsoft.com/office/drawing/2014/main" id="{B1AB29D5-102E-4322-9379-03DD93780B8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3750"/>
          <a:stretch/>
        </p:blipFill>
        <p:spPr>
          <a:xfrm>
            <a:off x="5048250" y="1692379"/>
            <a:ext cx="3343276" cy="4202812"/>
          </a:xfrm>
          <a:prstGeom prst="rect">
            <a:avLst/>
          </a:prstGeom>
        </p:spPr>
      </p:pic>
      <p:grpSp>
        <p:nvGrpSpPr>
          <p:cNvPr id="47" name="ICONS">
            <a:extLst>
              <a:ext uri="{FF2B5EF4-FFF2-40B4-BE49-F238E27FC236}">
                <a16:creationId xmlns:a16="http://schemas.microsoft.com/office/drawing/2014/main" id="{B4C0763F-80DB-4579-B8C6-15E03BA13806}"/>
              </a:ext>
            </a:extLst>
          </p:cNvPr>
          <p:cNvGrpSpPr>
            <a:grpSpLocks/>
          </p:cNvGrpSpPr>
          <p:nvPr/>
        </p:nvGrpSpPr>
        <p:grpSpPr bwMode="auto">
          <a:xfrm>
            <a:off x="7480300" y="620713"/>
            <a:ext cx="1238250" cy="865187"/>
            <a:chOff x="7480751" y="621486"/>
            <a:chExt cx="1238498" cy="864000"/>
          </a:xfrm>
        </p:grpSpPr>
        <p:pic>
          <p:nvPicPr>
            <p:cNvPr id="48" name="Assessment" hidden="1">
              <a:extLst>
                <a:ext uri="{FF2B5EF4-FFF2-40B4-BE49-F238E27FC236}">
                  <a16:creationId xmlns:a16="http://schemas.microsoft.com/office/drawing/2014/main" id="{D9E856E1-5171-40EE-83A3-36DBF4714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" name="Mental and Oral Starter" hidden="1">
              <a:extLst>
                <a:ext uri="{FF2B5EF4-FFF2-40B4-BE49-F238E27FC236}">
                  <a16:creationId xmlns:a16="http://schemas.microsoft.com/office/drawing/2014/main" id="{BAE5A071-51E2-4BD9-8A8C-ACA3798B675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0" name="Group Work" hidden="1">
              <a:extLst>
                <a:ext uri="{FF2B5EF4-FFF2-40B4-BE49-F238E27FC236}">
                  <a16:creationId xmlns:a16="http://schemas.microsoft.com/office/drawing/2014/main" id="{483A28B1-0183-4E30-AFD8-D7E245BCD5B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" name="Talking Partners" hidden="1">
              <a:extLst>
                <a:ext uri="{FF2B5EF4-FFF2-40B4-BE49-F238E27FC236}">
                  <a16:creationId xmlns:a16="http://schemas.microsoft.com/office/drawing/2014/main" id="{04FE3061-3549-4044-B6FE-465DBF049F8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2" name="Pairs" hidden="1">
              <a:extLst>
                <a:ext uri="{FF2B5EF4-FFF2-40B4-BE49-F238E27FC236}">
                  <a16:creationId xmlns:a16="http://schemas.microsoft.com/office/drawing/2014/main" id="{DBF75200-7EBE-4700-A461-BC24603DEC2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4" name="Individual Work" hidden="1">
              <a:extLst>
                <a:ext uri="{FF2B5EF4-FFF2-40B4-BE49-F238E27FC236}">
                  <a16:creationId xmlns:a16="http://schemas.microsoft.com/office/drawing/2014/main" id="{E0172E61-3F91-4C6E-9817-533D987CB4D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5" name="Whole Class">
              <a:extLst>
                <a:ext uri="{FF2B5EF4-FFF2-40B4-BE49-F238E27FC236}">
                  <a16:creationId xmlns:a16="http://schemas.microsoft.com/office/drawing/2014/main" id="{86D592F6-8C25-4EB1-A492-F6E06BC76CB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80751" y="621486"/>
              <a:ext cx="1238498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E4C19CCB-C151-4BEE-9455-B9FE36A246D2}"/>
              </a:ext>
            </a:extLst>
          </p:cNvPr>
          <p:cNvSpPr/>
          <p:nvPr/>
        </p:nvSpPr>
        <p:spPr>
          <a:xfrm>
            <a:off x="497150" y="736904"/>
            <a:ext cx="7532425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Make 100 - Multiples of 10</a:t>
            </a:r>
          </a:p>
        </p:txBody>
      </p:sp>
      <p:pic>
        <p:nvPicPr>
          <p:cNvPr id="15" name="Picture 14" descr="A picture containing person, sitting, table, cake&#10;&#10;Description automatically generated">
            <a:extLst>
              <a:ext uri="{FF2B5EF4-FFF2-40B4-BE49-F238E27FC236}">
                <a16:creationId xmlns:a16="http://schemas.microsoft.com/office/drawing/2014/main" id="{14F41408-C69D-4487-9580-53F722C36B90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1851"/>
          <a:stretch/>
        </p:blipFill>
        <p:spPr>
          <a:xfrm>
            <a:off x="5581649" y="2527198"/>
            <a:ext cx="2781467" cy="3358468"/>
          </a:xfrm>
          <a:prstGeom prst="rect">
            <a:avLst/>
          </a:prstGeom>
        </p:spPr>
      </p:pic>
      <p:sp>
        <p:nvSpPr>
          <p:cNvPr id="21" name="Oval 20">
            <a:extLst>
              <a:ext uri="{FF2B5EF4-FFF2-40B4-BE49-F238E27FC236}">
                <a16:creationId xmlns:a16="http://schemas.microsoft.com/office/drawing/2014/main" id="{E56705D4-8E90-491B-AE4F-BCB550C29896}"/>
              </a:ext>
            </a:extLst>
          </p:cNvPr>
          <p:cNvSpPr/>
          <p:nvPr/>
        </p:nvSpPr>
        <p:spPr>
          <a:xfrm>
            <a:off x="5510949" y="2556041"/>
            <a:ext cx="385345" cy="385345"/>
          </a:xfrm>
          <a:prstGeom prst="ellipse">
            <a:avLst/>
          </a:prstGeom>
          <a:solidFill>
            <a:schemeClr val="bg1"/>
          </a:solidFill>
          <a:ln w="28575">
            <a:solidFill>
              <a:srgbClr val="8C35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50</a:t>
            </a:r>
          </a:p>
        </p:txBody>
      </p:sp>
      <p:sp>
        <p:nvSpPr>
          <p:cNvPr id="139" name="Speech Bubble: Rectangle with Corners Rounded 138">
            <a:extLst>
              <a:ext uri="{FF2B5EF4-FFF2-40B4-BE49-F238E27FC236}">
                <a16:creationId xmlns:a16="http://schemas.microsoft.com/office/drawing/2014/main" id="{34FCC177-FD1D-4259-9BC5-F57A57236E1F}"/>
              </a:ext>
            </a:extLst>
          </p:cNvPr>
          <p:cNvSpPr/>
          <p:nvPr/>
        </p:nvSpPr>
        <p:spPr>
          <a:xfrm>
            <a:off x="6781800" y="1812727"/>
            <a:ext cx="1561752" cy="567930"/>
          </a:xfrm>
          <a:prstGeom prst="wedgeRoundRectCallout">
            <a:avLst>
              <a:gd name="adj1" fmla="val 8255"/>
              <a:gd name="adj2" fmla="val 102751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5 + 5 = 10</a:t>
            </a:r>
          </a:p>
          <a:p>
            <a:pPr algn="ctr"/>
            <a:r>
              <a:rPr lang="en-GB" sz="1700" dirty="0">
                <a:solidFill>
                  <a:schemeClr val="tx1"/>
                </a:solidFill>
              </a:rPr>
              <a:t>50 + 50 = 100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8F28A13-9FA0-4548-8716-D3C08F8BA21C}"/>
              </a:ext>
            </a:extLst>
          </p:cNvPr>
          <p:cNvSpPr/>
          <p:nvPr/>
        </p:nvSpPr>
        <p:spPr>
          <a:xfrm>
            <a:off x="5284534" y="4969937"/>
            <a:ext cx="3106992" cy="940257"/>
          </a:xfrm>
          <a:prstGeom prst="rect">
            <a:avLst/>
          </a:prstGeom>
          <a:solidFill>
            <a:srgbClr val="A773AF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GB" sz="1700" dirty="0"/>
              <a:t>Explain how we can use our number facts to 10 to help calculate number facts to 100.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27142C10-4860-4566-ADBE-761A35C4E9AF}"/>
              </a:ext>
            </a:extLst>
          </p:cNvPr>
          <p:cNvGrpSpPr/>
          <p:nvPr/>
        </p:nvGrpSpPr>
        <p:grpSpPr>
          <a:xfrm>
            <a:off x="5014912" y="1760219"/>
            <a:ext cx="463467" cy="1983740"/>
            <a:chOff x="5014912" y="1750692"/>
            <a:chExt cx="463467" cy="723394"/>
          </a:xfrm>
        </p:grpSpPr>
        <p:grpSp>
          <p:nvGrpSpPr>
            <p:cNvPr id="22" name="Group 21">
              <a:extLst>
                <a:ext uri="{FF2B5EF4-FFF2-40B4-BE49-F238E27FC236}">
                  <a16:creationId xmlns:a16="http://schemas.microsoft.com/office/drawing/2014/main" id="{B7596938-CFD2-440B-8B2A-4F27AA95EE02}"/>
                </a:ext>
              </a:extLst>
            </p:cNvPr>
            <p:cNvGrpSpPr/>
            <p:nvPr/>
          </p:nvGrpSpPr>
          <p:grpSpPr>
            <a:xfrm>
              <a:off x="5014912" y="1750692"/>
              <a:ext cx="194762" cy="723394"/>
              <a:chOff x="5014912" y="1786791"/>
              <a:chExt cx="342900" cy="723394"/>
            </a:xfrm>
          </p:grpSpPr>
          <p:cxnSp>
            <p:nvCxnSpPr>
              <p:cNvPr id="8" name="Straight Connector 7">
                <a:extLst>
                  <a:ext uri="{FF2B5EF4-FFF2-40B4-BE49-F238E27FC236}">
                    <a16:creationId xmlns:a16="http://schemas.microsoft.com/office/drawing/2014/main" id="{123EB432-A6FB-4BA1-B5AB-351883EC4D8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1792824"/>
                <a:ext cx="342900" cy="0"/>
              </a:xfrm>
              <a:prstGeom prst="line">
                <a:avLst/>
              </a:prstGeom>
              <a:ln w="38100">
                <a:solidFill>
                  <a:srgbClr val="8C358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Straight Connector 41">
                <a:extLst>
                  <a:ext uri="{FF2B5EF4-FFF2-40B4-BE49-F238E27FC236}">
                    <a16:creationId xmlns:a16="http://schemas.microsoft.com/office/drawing/2014/main" id="{430A9928-7DA6-43FA-A2AA-05AB3692448F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2502457"/>
                <a:ext cx="342900" cy="0"/>
              </a:xfrm>
              <a:prstGeom prst="line">
                <a:avLst/>
              </a:prstGeom>
              <a:ln w="38100">
                <a:solidFill>
                  <a:srgbClr val="8C358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1" name="Straight Connector 10">
                <a:extLst>
                  <a:ext uri="{FF2B5EF4-FFF2-40B4-BE49-F238E27FC236}">
                    <a16:creationId xmlns:a16="http://schemas.microsoft.com/office/drawing/2014/main" id="{F7A14FDB-5B5B-49B2-8E40-6E19A3BFCEC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357812" y="1786791"/>
                <a:ext cx="0" cy="723394"/>
              </a:xfrm>
              <a:prstGeom prst="line">
                <a:avLst/>
              </a:prstGeom>
              <a:ln w="38100">
                <a:solidFill>
                  <a:srgbClr val="8C358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3" name="Arrow: Right 22">
              <a:extLst>
                <a:ext uri="{FF2B5EF4-FFF2-40B4-BE49-F238E27FC236}">
                  <a16:creationId xmlns:a16="http://schemas.microsoft.com/office/drawing/2014/main" id="{8968B93E-C10C-4820-B8CD-975323B0C9BA}"/>
                </a:ext>
              </a:extLst>
            </p:cNvPr>
            <p:cNvSpPr/>
            <p:nvPr/>
          </p:nvSpPr>
          <p:spPr>
            <a:xfrm>
              <a:off x="5193632" y="2064819"/>
              <a:ext cx="284747" cy="88788"/>
            </a:xfrm>
            <a:prstGeom prst="rightArrow">
              <a:avLst/>
            </a:prstGeom>
            <a:solidFill>
              <a:srgbClr val="8C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56" name="Group 55">
            <a:extLst>
              <a:ext uri="{FF2B5EF4-FFF2-40B4-BE49-F238E27FC236}">
                <a16:creationId xmlns:a16="http://schemas.microsoft.com/office/drawing/2014/main" id="{2545FDF4-4F2B-408D-8199-20A564D4BB47}"/>
              </a:ext>
            </a:extLst>
          </p:cNvPr>
          <p:cNvGrpSpPr/>
          <p:nvPr/>
        </p:nvGrpSpPr>
        <p:grpSpPr>
          <a:xfrm>
            <a:off x="5001355" y="3840480"/>
            <a:ext cx="463467" cy="2004060"/>
            <a:chOff x="5014912" y="51637"/>
            <a:chExt cx="463467" cy="3684946"/>
          </a:xfrm>
        </p:grpSpPr>
        <p:grpSp>
          <p:nvGrpSpPr>
            <p:cNvPr id="57" name="Group 56">
              <a:extLst>
                <a:ext uri="{FF2B5EF4-FFF2-40B4-BE49-F238E27FC236}">
                  <a16:creationId xmlns:a16="http://schemas.microsoft.com/office/drawing/2014/main" id="{9871BB2D-797C-4640-8DB1-8DB36B17F30A}"/>
                </a:ext>
              </a:extLst>
            </p:cNvPr>
            <p:cNvGrpSpPr/>
            <p:nvPr/>
          </p:nvGrpSpPr>
          <p:grpSpPr>
            <a:xfrm>
              <a:off x="5014912" y="51637"/>
              <a:ext cx="194762" cy="3684946"/>
              <a:chOff x="5014912" y="87736"/>
              <a:chExt cx="342900" cy="3684946"/>
            </a:xfrm>
          </p:grpSpPr>
          <p:cxnSp>
            <p:nvCxnSpPr>
              <p:cNvPr id="59" name="Straight Connector 58">
                <a:extLst>
                  <a:ext uri="{FF2B5EF4-FFF2-40B4-BE49-F238E27FC236}">
                    <a16:creationId xmlns:a16="http://schemas.microsoft.com/office/drawing/2014/main" id="{5DDCB708-FB48-4424-A067-701AA0D98879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120925"/>
                <a:ext cx="342900" cy="0"/>
              </a:xfrm>
              <a:prstGeom prst="line">
                <a:avLst/>
              </a:prstGeom>
              <a:ln w="38100">
                <a:solidFill>
                  <a:srgbClr val="00A7E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0" name="Straight Connector 59">
                <a:extLst>
                  <a:ext uri="{FF2B5EF4-FFF2-40B4-BE49-F238E27FC236}">
                    <a16:creationId xmlns:a16="http://schemas.microsoft.com/office/drawing/2014/main" id="{367419AB-569B-4FC4-ACAD-0E73C91DCF7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3752985"/>
                <a:ext cx="342900" cy="0"/>
              </a:xfrm>
              <a:prstGeom prst="line">
                <a:avLst/>
              </a:prstGeom>
              <a:ln w="38100">
                <a:solidFill>
                  <a:srgbClr val="00A7E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61" name="Straight Connector 60">
                <a:extLst>
                  <a:ext uri="{FF2B5EF4-FFF2-40B4-BE49-F238E27FC236}">
                    <a16:creationId xmlns:a16="http://schemas.microsoft.com/office/drawing/2014/main" id="{7544750D-5EF2-4706-93D1-18817325AE34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357812" y="87736"/>
                <a:ext cx="0" cy="3684946"/>
              </a:xfrm>
              <a:prstGeom prst="line">
                <a:avLst/>
              </a:prstGeom>
              <a:ln w="38100">
                <a:solidFill>
                  <a:srgbClr val="00A7E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58" name="Arrow: Right 57">
              <a:extLst>
                <a:ext uri="{FF2B5EF4-FFF2-40B4-BE49-F238E27FC236}">
                  <a16:creationId xmlns:a16="http://schemas.microsoft.com/office/drawing/2014/main" id="{2045DDA0-2FCB-46F7-BE03-D6885DEF4EFD}"/>
                </a:ext>
              </a:extLst>
            </p:cNvPr>
            <p:cNvSpPr/>
            <p:nvPr/>
          </p:nvSpPr>
          <p:spPr>
            <a:xfrm>
              <a:off x="5193632" y="1606882"/>
              <a:ext cx="284747" cy="445152"/>
            </a:xfrm>
            <a:prstGeom prst="rightArrow">
              <a:avLst/>
            </a:prstGeom>
            <a:solidFill>
              <a:srgbClr val="00A7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9" name="Rectangle 8">
            <a:extLst>
              <a:ext uri="{FF2B5EF4-FFF2-40B4-BE49-F238E27FC236}">
                <a16:creationId xmlns:a16="http://schemas.microsoft.com/office/drawing/2014/main" id="{A40C3C52-39F5-495A-AAAF-18A7E3F6FC7C}"/>
              </a:ext>
            </a:extLst>
          </p:cNvPr>
          <p:cNvSpPr/>
          <p:nvPr/>
        </p:nvSpPr>
        <p:spPr>
          <a:xfrm>
            <a:off x="766871" y="1704974"/>
            <a:ext cx="4180690" cy="1678306"/>
          </a:xfrm>
          <a:prstGeom prst="rect">
            <a:avLst/>
          </a:prstGeom>
          <a:solidFill>
            <a:srgbClr val="A7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DFE2C84E-8F8D-424B-85DF-6FA299AD1407}"/>
              </a:ext>
            </a:extLst>
          </p:cNvPr>
          <p:cNvSpPr/>
          <p:nvPr/>
        </p:nvSpPr>
        <p:spPr>
          <a:xfrm>
            <a:off x="774491" y="3366135"/>
            <a:ext cx="4180690" cy="421006"/>
          </a:xfrm>
          <a:prstGeom prst="rect">
            <a:avLst/>
          </a:prstGeom>
          <a:solidFill>
            <a:srgbClr val="A7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7556DDD3-84BE-4BFE-AAF2-45CB04329495}"/>
              </a:ext>
            </a:extLst>
          </p:cNvPr>
          <p:cNvGraphicFramePr>
            <a:graphicFrameLocks noGrp="1"/>
          </p:cNvGraphicFramePr>
          <p:nvPr/>
        </p:nvGraphicFramePr>
        <p:xfrm>
          <a:off x="771523" y="1704975"/>
          <a:ext cx="4180690" cy="41806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8069">
                  <a:extLst>
                    <a:ext uri="{9D8B030D-6E8A-4147-A177-3AD203B41FA5}">
                      <a16:colId xmlns:a16="http://schemas.microsoft.com/office/drawing/2014/main" val="3986404003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3667074426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2789222319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1137480444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1428498849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1834714767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4104996815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3215256509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2023399387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1889807079"/>
                    </a:ext>
                  </a:extLst>
                </a:gridCol>
              </a:tblGrid>
              <a:tr h="418069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3038902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3914098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9111295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3960559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17695297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1775587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6324284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5153427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5448822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3669177"/>
                  </a:ext>
                </a:extLst>
              </a:tr>
            </a:tbl>
          </a:graphicData>
        </a:graphic>
      </p:graphicFrame>
      <p:sp>
        <p:nvSpPr>
          <p:cNvPr id="100" name="Oval 99">
            <a:extLst>
              <a:ext uri="{FF2B5EF4-FFF2-40B4-BE49-F238E27FC236}">
                <a16:creationId xmlns:a16="http://schemas.microsoft.com/office/drawing/2014/main" id="{F1260405-27A9-4D88-A8C1-5E61904CCF1B}"/>
              </a:ext>
            </a:extLst>
          </p:cNvPr>
          <p:cNvSpPr/>
          <p:nvPr/>
        </p:nvSpPr>
        <p:spPr>
          <a:xfrm>
            <a:off x="5510949" y="4646850"/>
            <a:ext cx="385345" cy="385345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A7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50</a:t>
            </a:r>
          </a:p>
        </p:txBody>
      </p:sp>
    </p:spTree>
    <p:extLst>
      <p:ext uri="{BB962C8B-B14F-4D97-AF65-F5344CB8AC3E}">
        <p14:creationId xmlns:p14="http://schemas.microsoft.com/office/powerpoint/2010/main" val="2889123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" grpId="0" animBg="1"/>
      <p:bldP spid="3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ICONS">
            <a:extLst>
              <a:ext uri="{FF2B5EF4-FFF2-40B4-BE49-F238E27FC236}">
                <a16:creationId xmlns:a16="http://schemas.microsoft.com/office/drawing/2014/main" id="{B4C0763F-80DB-4579-B8C6-15E03BA13806}"/>
              </a:ext>
            </a:extLst>
          </p:cNvPr>
          <p:cNvGrpSpPr>
            <a:grpSpLocks/>
          </p:cNvGrpSpPr>
          <p:nvPr/>
        </p:nvGrpSpPr>
        <p:grpSpPr bwMode="auto">
          <a:xfrm>
            <a:off x="7480300" y="620713"/>
            <a:ext cx="1238250" cy="865187"/>
            <a:chOff x="7480751" y="621486"/>
            <a:chExt cx="1238498" cy="864000"/>
          </a:xfrm>
        </p:grpSpPr>
        <p:pic>
          <p:nvPicPr>
            <p:cNvPr id="48" name="Assessment" hidden="1">
              <a:extLst>
                <a:ext uri="{FF2B5EF4-FFF2-40B4-BE49-F238E27FC236}">
                  <a16:creationId xmlns:a16="http://schemas.microsoft.com/office/drawing/2014/main" id="{D9E856E1-5171-40EE-83A3-36DBF4714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" name="Mental and Oral Starter" hidden="1">
              <a:extLst>
                <a:ext uri="{FF2B5EF4-FFF2-40B4-BE49-F238E27FC236}">
                  <a16:creationId xmlns:a16="http://schemas.microsoft.com/office/drawing/2014/main" id="{BAE5A071-51E2-4BD9-8A8C-ACA3798B675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0" name="Group Work" hidden="1">
              <a:extLst>
                <a:ext uri="{FF2B5EF4-FFF2-40B4-BE49-F238E27FC236}">
                  <a16:creationId xmlns:a16="http://schemas.microsoft.com/office/drawing/2014/main" id="{483A28B1-0183-4E30-AFD8-D7E245BCD5B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" name="Talking Partners" hidden="1">
              <a:extLst>
                <a:ext uri="{FF2B5EF4-FFF2-40B4-BE49-F238E27FC236}">
                  <a16:creationId xmlns:a16="http://schemas.microsoft.com/office/drawing/2014/main" id="{04FE3061-3549-4044-B6FE-465DBF049F8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2" name="Pairs">
              <a:extLst>
                <a:ext uri="{FF2B5EF4-FFF2-40B4-BE49-F238E27FC236}">
                  <a16:creationId xmlns:a16="http://schemas.microsoft.com/office/drawing/2014/main" id="{DBF75200-7EBE-4700-A461-BC24603DEC2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4" name="Individual Work" hidden="1">
              <a:extLst>
                <a:ext uri="{FF2B5EF4-FFF2-40B4-BE49-F238E27FC236}">
                  <a16:creationId xmlns:a16="http://schemas.microsoft.com/office/drawing/2014/main" id="{E0172E61-3F91-4C6E-9817-533D987CB4D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5" name="Whole Class" hidden="1">
              <a:extLst>
                <a:ext uri="{FF2B5EF4-FFF2-40B4-BE49-F238E27FC236}">
                  <a16:creationId xmlns:a16="http://schemas.microsoft.com/office/drawing/2014/main" id="{86D592F6-8C25-4EB1-A492-F6E06BC76CB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80751" y="621486"/>
              <a:ext cx="1238498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E4C19CCB-C151-4BEE-9455-B9FE36A246D2}"/>
              </a:ext>
            </a:extLst>
          </p:cNvPr>
          <p:cNvSpPr/>
          <p:nvPr/>
        </p:nvSpPr>
        <p:spPr>
          <a:xfrm>
            <a:off x="497150" y="736904"/>
            <a:ext cx="7532425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Multiples of 10 Practise</a:t>
            </a:r>
          </a:p>
        </p:txBody>
      </p:sp>
      <p:pic>
        <p:nvPicPr>
          <p:cNvPr id="12" name="Picture 11" descr="A picture containing grass, green, large, field&#10;&#10;Description automatically generated">
            <a:extLst>
              <a:ext uri="{FF2B5EF4-FFF2-40B4-BE49-F238E27FC236}">
                <a16:creationId xmlns:a16="http://schemas.microsoft.com/office/drawing/2014/main" id="{2CD94F58-A822-4D05-A3BD-BA4B88CCC9A0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613"/>
          <a:stretch/>
        </p:blipFill>
        <p:spPr>
          <a:xfrm>
            <a:off x="755650" y="1592263"/>
            <a:ext cx="7632700" cy="4500562"/>
          </a:xfrm>
          <a:prstGeom prst="rect">
            <a:avLst/>
          </a:prstGeom>
        </p:spPr>
      </p:pic>
      <p:pic>
        <p:nvPicPr>
          <p:cNvPr id="6" name="Picture 5" descr="A picture containing indoor, bed, rug, green&#10;&#10;Description automatically generated">
            <a:extLst>
              <a:ext uri="{FF2B5EF4-FFF2-40B4-BE49-F238E27FC236}">
                <a16:creationId xmlns:a16="http://schemas.microsoft.com/office/drawing/2014/main" id="{EBCA9E45-3FDE-4C81-980D-BCD57A4EB8F7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367" r="7450" b="36607"/>
          <a:stretch/>
        </p:blipFill>
        <p:spPr>
          <a:xfrm>
            <a:off x="755650" y="2693233"/>
            <a:ext cx="7632700" cy="3399592"/>
          </a:xfrm>
          <a:prstGeom prst="rect">
            <a:avLst/>
          </a:prstGeom>
        </p:spPr>
      </p:pic>
      <p:pic>
        <p:nvPicPr>
          <p:cNvPr id="14" name="Picture 13" descr="A close up of a screen&#10;&#10;Description automatically generated">
            <a:extLst>
              <a:ext uri="{FF2B5EF4-FFF2-40B4-BE49-F238E27FC236}">
                <a16:creationId xmlns:a16="http://schemas.microsoft.com/office/drawing/2014/main" id="{9EB0E39D-E5E5-4D45-8763-81B29BFB5C15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4605" y="3878580"/>
            <a:ext cx="193058" cy="1417320"/>
          </a:xfrm>
          <a:prstGeom prst="rect">
            <a:avLst/>
          </a:prstGeom>
        </p:spPr>
      </p:pic>
      <p:pic>
        <p:nvPicPr>
          <p:cNvPr id="41" name="Picture 40" descr="A close up of a screen&#10;&#10;Description automatically generated">
            <a:extLst>
              <a:ext uri="{FF2B5EF4-FFF2-40B4-BE49-F238E27FC236}">
                <a16:creationId xmlns:a16="http://schemas.microsoft.com/office/drawing/2014/main" id="{4AD4E38E-43FD-4254-B042-A80FDC372D83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8061" y="3878580"/>
            <a:ext cx="193058" cy="1417320"/>
          </a:xfrm>
          <a:prstGeom prst="rect">
            <a:avLst/>
          </a:prstGeom>
        </p:spPr>
      </p:pic>
      <p:pic>
        <p:nvPicPr>
          <p:cNvPr id="43" name="Picture 42" descr="A close up of a screen&#10;&#10;Description automatically generated">
            <a:extLst>
              <a:ext uri="{FF2B5EF4-FFF2-40B4-BE49-F238E27FC236}">
                <a16:creationId xmlns:a16="http://schemas.microsoft.com/office/drawing/2014/main" id="{78E26089-EB08-409F-9CB2-8686FB532463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1517" y="3878580"/>
            <a:ext cx="193058" cy="1417320"/>
          </a:xfrm>
          <a:prstGeom prst="rect">
            <a:avLst/>
          </a:prstGeom>
        </p:spPr>
      </p:pic>
      <p:pic>
        <p:nvPicPr>
          <p:cNvPr id="44" name="Picture 43" descr="A close up of a screen&#10;&#10;Description automatically generated">
            <a:extLst>
              <a:ext uri="{FF2B5EF4-FFF2-40B4-BE49-F238E27FC236}">
                <a16:creationId xmlns:a16="http://schemas.microsoft.com/office/drawing/2014/main" id="{B6614789-E375-42CE-9D02-40811DC19B4F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4973" y="3878580"/>
            <a:ext cx="193058" cy="1417320"/>
          </a:xfrm>
          <a:prstGeom prst="rect">
            <a:avLst/>
          </a:prstGeom>
        </p:spPr>
      </p:pic>
      <p:pic>
        <p:nvPicPr>
          <p:cNvPr id="45" name="Picture 44" descr="A close up of a screen&#10;&#10;Description automatically generated">
            <a:extLst>
              <a:ext uri="{FF2B5EF4-FFF2-40B4-BE49-F238E27FC236}">
                <a16:creationId xmlns:a16="http://schemas.microsoft.com/office/drawing/2014/main" id="{6765F2DE-AA97-4877-910D-0DB969AA460E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8429" y="3878580"/>
            <a:ext cx="193058" cy="1417320"/>
          </a:xfrm>
          <a:prstGeom prst="rect">
            <a:avLst/>
          </a:prstGeom>
        </p:spPr>
      </p:pic>
      <p:pic>
        <p:nvPicPr>
          <p:cNvPr id="46" name="Picture 45" descr="A close up of a screen&#10;&#10;Description automatically generated">
            <a:extLst>
              <a:ext uri="{FF2B5EF4-FFF2-40B4-BE49-F238E27FC236}">
                <a16:creationId xmlns:a16="http://schemas.microsoft.com/office/drawing/2014/main" id="{0EB42FF1-4939-4B13-9465-8F616CFA32EA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1885" y="3878580"/>
            <a:ext cx="193058" cy="1417320"/>
          </a:xfrm>
          <a:prstGeom prst="rect">
            <a:avLst/>
          </a:prstGeom>
        </p:spPr>
      </p:pic>
      <p:pic>
        <p:nvPicPr>
          <p:cNvPr id="53" name="Picture 52" descr="A close up of a screen&#10;&#10;Description automatically generated">
            <a:extLst>
              <a:ext uri="{FF2B5EF4-FFF2-40B4-BE49-F238E27FC236}">
                <a16:creationId xmlns:a16="http://schemas.microsoft.com/office/drawing/2014/main" id="{37794EA3-F335-4DFE-8707-84CE0936C036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5341" y="3878580"/>
            <a:ext cx="193058" cy="1417320"/>
          </a:xfrm>
          <a:prstGeom prst="rect">
            <a:avLst/>
          </a:prstGeom>
        </p:spPr>
      </p:pic>
      <p:pic>
        <p:nvPicPr>
          <p:cNvPr id="62" name="Picture 61" descr="A close up of a screen&#10;&#10;Description automatically generated">
            <a:extLst>
              <a:ext uri="{FF2B5EF4-FFF2-40B4-BE49-F238E27FC236}">
                <a16:creationId xmlns:a16="http://schemas.microsoft.com/office/drawing/2014/main" id="{0E61D48B-044A-4C84-A2CA-F6D9CE913F0F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8797" y="3878580"/>
            <a:ext cx="193058" cy="1417320"/>
          </a:xfrm>
          <a:prstGeom prst="rect">
            <a:avLst/>
          </a:prstGeom>
        </p:spPr>
      </p:pic>
      <p:pic>
        <p:nvPicPr>
          <p:cNvPr id="63" name="Picture 62" descr="A close up of a screen&#10;&#10;Description automatically generated">
            <a:extLst>
              <a:ext uri="{FF2B5EF4-FFF2-40B4-BE49-F238E27FC236}">
                <a16:creationId xmlns:a16="http://schemas.microsoft.com/office/drawing/2014/main" id="{D28FB39E-A973-48DD-9185-864869F910FB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2253" y="3878580"/>
            <a:ext cx="193058" cy="1417320"/>
          </a:xfrm>
          <a:prstGeom prst="rect">
            <a:avLst/>
          </a:prstGeom>
        </p:spPr>
      </p:pic>
      <p:pic>
        <p:nvPicPr>
          <p:cNvPr id="64" name="Picture 63" descr="A close up of a screen&#10;&#10;Description automatically generated">
            <a:extLst>
              <a:ext uri="{FF2B5EF4-FFF2-40B4-BE49-F238E27FC236}">
                <a16:creationId xmlns:a16="http://schemas.microsoft.com/office/drawing/2014/main" id="{52FCF3A6-B279-412E-BEA2-F0F80D545BB4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5710" y="3878580"/>
            <a:ext cx="193058" cy="1417320"/>
          </a:xfrm>
          <a:prstGeom prst="rect">
            <a:avLst/>
          </a:prstGeom>
        </p:spPr>
      </p:pic>
      <p:pic>
        <p:nvPicPr>
          <p:cNvPr id="18" name="Picture 17" descr="A picture containing dog, sitting, standing, cow&#10;&#10;Description automatically generated">
            <a:extLst>
              <a:ext uri="{FF2B5EF4-FFF2-40B4-BE49-F238E27FC236}">
                <a16:creationId xmlns:a16="http://schemas.microsoft.com/office/drawing/2014/main" id="{BFCD162F-92B0-44D7-B606-9AC76DA8EB15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753813" y="1592263"/>
            <a:ext cx="5749974" cy="5668963"/>
          </a:xfrm>
          <a:prstGeom prst="rect">
            <a:avLst/>
          </a:prstGeom>
        </p:spPr>
      </p:pic>
      <p:pic>
        <p:nvPicPr>
          <p:cNvPr id="20" name="Picture 19" descr="A picture containing sitting, holding, person, shirt&#10;&#10;Description automatically generated">
            <a:extLst>
              <a:ext uri="{FF2B5EF4-FFF2-40B4-BE49-F238E27FC236}">
                <a16:creationId xmlns:a16="http://schemas.microsoft.com/office/drawing/2014/main" id="{7D3294B0-B83D-4A84-BBA4-D457F4840594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5488" y="1867217"/>
            <a:ext cx="3063354" cy="4061143"/>
          </a:xfrm>
          <a:prstGeom prst="rect">
            <a:avLst/>
          </a:prstGeom>
        </p:spPr>
      </p:pic>
      <p:sp>
        <p:nvSpPr>
          <p:cNvPr id="65" name="Speech Bubble: Rectangle with Corners Rounded 64">
            <a:extLst>
              <a:ext uri="{FF2B5EF4-FFF2-40B4-BE49-F238E27FC236}">
                <a16:creationId xmlns:a16="http://schemas.microsoft.com/office/drawing/2014/main" id="{6D1D2FBF-0FDD-4F57-8E41-737EE0080ECA}"/>
              </a:ext>
            </a:extLst>
          </p:cNvPr>
          <p:cNvSpPr/>
          <p:nvPr/>
        </p:nvSpPr>
        <p:spPr>
          <a:xfrm>
            <a:off x="899160" y="1904167"/>
            <a:ext cx="4023360" cy="1067634"/>
          </a:xfrm>
          <a:prstGeom prst="wedgeRoundRectCallout">
            <a:avLst>
              <a:gd name="adj1" fmla="val 62043"/>
              <a:gd name="adj2" fmla="val 28681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4 + 6 = 10</a:t>
            </a:r>
          </a:p>
          <a:p>
            <a:pPr algn="ctr"/>
            <a:r>
              <a:rPr lang="en-GB" sz="1700" dirty="0">
                <a:solidFill>
                  <a:schemeClr val="tx1"/>
                </a:solidFill>
              </a:rPr>
              <a:t>40 + 60 = 100</a:t>
            </a:r>
          </a:p>
          <a:p>
            <a:pPr algn="ctr"/>
            <a:r>
              <a:rPr lang="en-GB" sz="1700" dirty="0">
                <a:solidFill>
                  <a:schemeClr val="tx1"/>
                </a:solidFill>
              </a:rPr>
              <a:t>I know you are hiding 6 tens!</a:t>
            </a:r>
          </a:p>
        </p:txBody>
      </p:sp>
      <p:sp>
        <p:nvSpPr>
          <p:cNvPr id="66" name="Speech Bubble: Rectangle with Corners Rounded 65">
            <a:extLst>
              <a:ext uri="{FF2B5EF4-FFF2-40B4-BE49-F238E27FC236}">
                <a16:creationId xmlns:a16="http://schemas.microsoft.com/office/drawing/2014/main" id="{4FB3F695-A310-4284-BBF7-B89E1F72B0D6}"/>
              </a:ext>
            </a:extLst>
          </p:cNvPr>
          <p:cNvSpPr/>
          <p:nvPr/>
        </p:nvSpPr>
        <p:spPr>
          <a:xfrm>
            <a:off x="899160" y="1888926"/>
            <a:ext cx="4008120" cy="2500193"/>
          </a:xfrm>
          <a:prstGeom prst="wedgeRoundRectCallout">
            <a:avLst>
              <a:gd name="adj1" fmla="val 62803"/>
              <a:gd name="adj2" fmla="val -13988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Make 100 with base ten sticks or place value counters.</a:t>
            </a:r>
          </a:p>
          <a:p>
            <a:pPr algn="ctr"/>
            <a:endParaRPr lang="en-GB" sz="1700" dirty="0">
              <a:solidFill>
                <a:schemeClr val="tx1"/>
              </a:solidFill>
            </a:endParaRPr>
          </a:p>
          <a:p>
            <a:pPr algn="ctr"/>
            <a:r>
              <a:rPr lang="en-GB" sz="1700" dirty="0">
                <a:solidFill>
                  <a:schemeClr val="tx1"/>
                </a:solidFill>
              </a:rPr>
              <a:t>On your turn, hide any number of tens. Can your partner tell you how many you are hiding as a number fact to 100?</a:t>
            </a:r>
          </a:p>
          <a:p>
            <a:pPr algn="ctr"/>
            <a:endParaRPr lang="en-GB" sz="1700" dirty="0">
              <a:solidFill>
                <a:schemeClr val="tx1"/>
              </a:solidFill>
            </a:endParaRPr>
          </a:p>
          <a:p>
            <a:pPr algn="ctr"/>
            <a:r>
              <a:rPr lang="en-GB" sz="1700" dirty="0">
                <a:solidFill>
                  <a:schemeClr val="tx1"/>
                </a:solidFill>
              </a:rPr>
              <a:t>Explain your reasoning.</a:t>
            </a:r>
          </a:p>
        </p:txBody>
      </p:sp>
    </p:spTree>
    <p:extLst>
      <p:ext uri="{BB962C8B-B14F-4D97-AF65-F5344CB8AC3E}">
        <p14:creationId xmlns:p14="http://schemas.microsoft.com/office/powerpoint/2010/main" val="1383120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"/>
                            </p:stCondLst>
                            <p:childTnLst>
                              <p:par>
                                <p:cTn id="2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5" grpId="1" animBg="1"/>
      <p:bldP spid="6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A40C3C52-39F5-495A-AAAF-18A7E3F6FC7C}"/>
              </a:ext>
            </a:extLst>
          </p:cNvPr>
          <p:cNvSpPr/>
          <p:nvPr/>
        </p:nvSpPr>
        <p:spPr>
          <a:xfrm>
            <a:off x="766871" y="1704974"/>
            <a:ext cx="4180690" cy="2105025"/>
          </a:xfrm>
          <a:prstGeom prst="rect">
            <a:avLst/>
          </a:prstGeom>
          <a:solidFill>
            <a:srgbClr val="A7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Rectangle 126">
            <a:extLst>
              <a:ext uri="{FF2B5EF4-FFF2-40B4-BE49-F238E27FC236}">
                <a16:creationId xmlns:a16="http://schemas.microsoft.com/office/drawing/2014/main" id="{609E53BF-9440-446C-8678-398DEFAD0375}"/>
              </a:ext>
            </a:extLst>
          </p:cNvPr>
          <p:cNvSpPr/>
          <p:nvPr/>
        </p:nvSpPr>
        <p:spPr>
          <a:xfrm>
            <a:off x="766871" y="4206240"/>
            <a:ext cx="4180690" cy="1688950"/>
          </a:xfrm>
          <a:prstGeom prst="rect">
            <a:avLst/>
          </a:prstGeom>
          <a:solidFill>
            <a:srgbClr val="4DB1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7" name="Picture 16" descr="A picture containing grass, outdoor, water, mountain&#10;&#10;Description automatically generated">
            <a:extLst>
              <a:ext uri="{FF2B5EF4-FFF2-40B4-BE49-F238E27FC236}">
                <a16:creationId xmlns:a16="http://schemas.microsoft.com/office/drawing/2014/main" id="{B1AB29D5-102E-4322-9379-03DD93780B8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3750"/>
          <a:stretch/>
        </p:blipFill>
        <p:spPr>
          <a:xfrm>
            <a:off x="5048250" y="1692379"/>
            <a:ext cx="3343276" cy="4202812"/>
          </a:xfrm>
          <a:prstGeom prst="rect">
            <a:avLst/>
          </a:prstGeom>
        </p:spPr>
      </p:pic>
      <p:grpSp>
        <p:nvGrpSpPr>
          <p:cNvPr id="47" name="ICONS">
            <a:extLst>
              <a:ext uri="{FF2B5EF4-FFF2-40B4-BE49-F238E27FC236}">
                <a16:creationId xmlns:a16="http://schemas.microsoft.com/office/drawing/2014/main" id="{B4C0763F-80DB-4579-B8C6-15E03BA13806}"/>
              </a:ext>
            </a:extLst>
          </p:cNvPr>
          <p:cNvGrpSpPr>
            <a:grpSpLocks/>
          </p:cNvGrpSpPr>
          <p:nvPr/>
        </p:nvGrpSpPr>
        <p:grpSpPr bwMode="auto">
          <a:xfrm>
            <a:off x="7480300" y="620713"/>
            <a:ext cx="1238250" cy="865187"/>
            <a:chOff x="7480751" y="621486"/>
            <a:chExt cx="1238498" cy="864000"/>
          </a:xfrm>
        </p:grpSpPr>
        <p:pic>
          <p:nvPicPr>
            <p:cNvPr id="48" name="Assessment" hidden="1">
              <a:extLst>
                <a:ext uri="{FF2B5EF4-FFF2-40B4-BE49-F238E27FC236}">
                  <a16:creationId xmlns:a16="http://schemas.microsoft.com/office/drawing/2014/main" id="{D9E856E1-5171-40EE-83A3-36DBF4714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" name="Mental and Oral Starter" hidden="1">
              <a:extLst>
                <a:ext uri="{FF2B5EF4-FFF2-40B4-BE49-F238E27FC236}">
                  <a16:creationId xmlns:a16="http://schemas.microsoft.com/office/drawing/2014/main" id="{BAE5A071-51E2-4BD9-8A8C-ACA3798B675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0" name="Group Work" hidden="1">
              <a:extLst>
                <a:ext uri="{FF2B5EF4-FFF2-40B4-BE49-F238E27FC236}">
                  <a16:creationId xmlns:a16="http://schemas.microsoft.com/office/drawing/2014/main" id="{483A28B1-0183-4E30-AFD8-D7E245BCD5B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" name="Talking Partners" hidden="1">
              <a:extLst>
                <a:ext uri="{FF2B5EF4-FFF2-40B4-BE49-F238E27FC236}">
                  <a16:creationId xmlns:a16="http://schemas.microsoft.com/office/drawing/2014/main" id="{04FE3061-3549-4044-B6FE-465DBF049F8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2" name="Pairs" hidden="1">
              <a:extLst>
                <a:ext uri="{FF2B5EF4-FFF2-40B4-BE49-F238E27FC236}">
                  <a16:creationId xmlns:a16="http://schemas.microsoft.com/office/drawing/2014/main" id="{DBF75200-7EBE-4700-A461-BC24603DEC2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4" name="Individual Work" hidden="1">
              <a:extLst>
                <a:ext uri="{FF2B5EF4-FFF2-40B4-BE49-F238E27FC236}">
                  <a16:creationId xmlns:a16="http://schemas.microsoft.com/office/drawing/2014/main" id="{E0172E61-3F91-4C6E-9817-533D987CB4D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5" name="Whole Class">
              <a:extLst>
                <a:ext uri="{FF2B5EF4-FFF2-40B4-BE49-F238E27FC236}">
                  <a16:creationId xmlns:a16="http://schemas.microsoft.com/office/drawing/2014/main" id="{86D592F6-8C25-4EB1-A492-F6E06BC76CB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80751" y="621486"/>
              <a:ext cx="1238498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E4C19CCB-C151-4BEE-9455-B9FE36A246D2}"/>
              </a:ext>
            </a:extLst>
          </p:cNvPr>
          <p:cNvSpPr/>
          <p:nvPr/>
        </p:nvSpPr>
        <p:spPr>
          <a:xfrm>
            <a:off x="497150" y="736904"/>
            <a:ext cx="7532425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Make 100 - Tens and Ones</a:t>
            </a:r>
          </a:p>
        </p:txBody>
      </p:sp>
      <p:pic>
        <p:nvPicPr>
          <p:cNvPr id="15" name="Picture 14" descr="A picture containing person, sitting, table, cake&#10;&#10;Description automatically generated">
            <a:extLst>
              <a:ext uri="{FF2B5EF4-FFF2-40B4-BE49-F238E27FC236}">
                <a16:creationId xmlns:a16="http://schemas.microsoft.com/office/drawing/2014/main" id="{14F41408-C69D-4487-9580-53F722C36B90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1851"/>
          <a:stretch/>
        </p:blipFill>
        <p:spPr>
          <a:xfrm>
            <a:off x="5581649" y="2527198"/>
            <a:ext cx="2781467" cy="3358468"/>
          </a:xfrm>
          <a:prstGeom prst="rect">
            <a:avLst/>
          </a:prstGeom>
        </p:spPr>
      </p:pic>
      <p:sp>
        <p:nvSpPr>
          <p:cNvPr id="139" name="Speech Bubble: Rectangle with Corners Rounded 138">
            <a:extLst>
              <a:ext uri="{FF2B5EF4-FFF2-40B4-BE49-F238E27FC236}">
                <a16:creationId xmlns:a16="http://schemas.microsoft.com/office/drawing/2014/main" id="{34FCC177-FD1D-4259-9BC5-F57A57236E1F}"/>
              </a:ext>
            </a:extLst>
          </p:cNvPr>
          <p:cNvSpPr/>
          <p:nvPr/>
        </p:nvSpPr>
        <p:spPr>
          <a:xfrm>
            <a:off x="6781800" y="1812727"/>
            <a:ext cx="1561752" cy="567930"/>
          </a:xfrm>
          <a:prstGeom prst="wedgeRoundRectCallout">
            <a:avLst>
              <a:gd name="adj1" fmla="val 8255"/>
              <a:gd name="adj2" fmla="val 102751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53 + 47 = 100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8F28A13-9FA0-4548-8716-D3C08F8BA21C}"/>
              </a:ext>
            </a:extLst>
          </p:cNvPr>
          <p:cNvSpPr/>
          <p:nvPr/>
        </p:nvSpPr>
        <p:spPr>
          <a:xfrm>
            <a:off x="5284534" y="4969937"/>
            <a:ext cx="3106992" cy="940257"/>
          </a:xfrm>
          <a:prstGeom prst="rect">
            <a:avLst/>
          </a:prstGeom>
          <a:solidFill>
            <a:srgbClr val="A773AF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GB" sz="1700" dirty="0"/>
              <a:t>Here we have a number fact to 100 using tens and ones.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895A688-A65D-48A1-887F-0B7F1CFDD3C2}"/>
              </a:ext>
            </a:extLst>
          </p:cNvPr>
          <p:cNvSpPr/>
          <p:nvPr/>
        </p:nvSpPr>
        <p:spPr>
          <a:xfrm>
            <a:off x="784225" y="3811906"/>
            <a:ext cx="1244600" cy="388620"/>
          </a:xfrm>
          <a:prstGeom prst="rect">
            <a:avLst/>
          </a:prstGeom>
          <a:solidFill>
            <a:srgbClr val="A773A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7043DCF9-282B-410D-B081-F7CECD2FD8ED}"/>
              </a:ext>
            </a:extLst>
          </p:cNvPr>
          <p:cNvSpPr/>
          <p:nvPr/>
        </p:nvSpPr>
        <p:spPr>
          <a:xfrm>
            <a:off x="2035630" y="3800475"/>
            <a:ext cx="2917370" cy="409576"/>
          </a:xfrm>
          <a:prstGeom prst="rect">
            <a:avLst/>
          </a:prstGeom>
          <a:solidFill>
            <a:srgbClr val="4DB1E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7556DDD3-84BE-4BFE-AAF2-45CB04329495}"/>
              </a:ext>
            </a:extLst>
          </p:cNvPr>
          <p:cNvGraphicFramePr>
            <a:graphicFrameLocks noGrp="1"/>
          </p:cNvGraphicFramePr>
          <p:nvPr/>
        </p:nvGraphicFramePr>
        <p:xfrm>
          <a:off x="771523" y="1704975"/>
          <a:ext cx="4180690" cy="41806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8069">
                  <a:extLst>
                    <a:ext uri="{9D8B030D-6E8A-4147-A177-3AD203B41FA5}">
                      <a16:colId xmlns:a16="http://schemas.microsoft.com/office/drawing/2014/main" val="3986404003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3667074426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2789222319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1137480444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1428498849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1834714767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4104996815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3215256509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2023399387"/>
                    </a:ext>
                  </a:extLst>
                </a:gridCol>
                <a:gridCol w="418069">
                  <a:extLst>
                    <a:ext uri="{9D8B030D-6E8A-4147-A177-3AD203B41FA5}">
                      <a16:colId xmlns:a16="http://schemas.microsoft.com/office/drawing/2014/main" val="1889807079"/>
                    </a:ext>
                  </a:extLst>
                </a:gridCol>
              </a:tblGrid>
              <a:tr h="418069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3038902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3914098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9111295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3960559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17695297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1775587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6324284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5153427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5448822"/>
                  </a:ext>
                </a:extLst>
              </a:tr>
              <a:tr h="418069"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2000" dirty="0"/>
                    </a:p>
                  </a:txBody>
                  <a:tcPr marL="103086" marR="103086" marT="51542" marB="51542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3669177"/>
                  </a:ext>
                </a:extLst>
              </a:tr>
            </a:tbl>
          </a:graphicData>
        </a:graphic>
      </p:graphicFrame>
      <p:sp>
        <p:nvSpPr>
          <p:cNvPr id="36" name="Oval 35">
            <a:extLst>
              <a:ext uri="{FF2B5EF4-FFF2-40B4-BE49-F238E27FC236}">
                <a16:creationId xmlns:a16="http://schemas.microsoft.com/office/drawing/2014/main" id="{0684BF25-836D-4379-9B9C-0CAD5104075D}"/>
              </a:ext>
            </a:extLst>
          </p:cNvPr>
          <p:cNvSpPr/>
          <p:nvPr/>
        </p:nvSpPr>
        <p:spPr>
          <a:xfrm>
            <a:off x="5510949" y="2556041"/>
            <a:ext cx="385345" cy="385345"/>
          </a:xfrm>
          <a:prstGeom prst="ellipse">
            <a:avLst/>
          </a:prstGeom>
          <a:solidFill>
            <a:schemeClr val="bg1"/>
          </a:solidFill>
          <a:ln w="28575">
            <a:solidFill>
              <a:srgbClr val="8C35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50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C5548BE3-A832-401E-9202-9842BE32E675}"/>
              </a:ext>
            </a:extLst>
          </p:cNvPr>
          <p:cNvGrpSpPr/>
          <p:nvPr/>
        </p:nvGrpSpPr>
        <p:grpSpPr>
          <a:xfrm>
            <a:off x="5014912" y="1760219"/>
            <a:ext cx="463467" cy="1983740"/>
            <a:chOff x="5014912" y="1750692"/>
            <a:chExt cx="463467" cy="723394"/>
          </a:xfrm>
        </p:grpSpPr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4C6044DA-E639-4AF8-A727-319EAFE4D1A1}"/>
                </a:ext>
              </a:extLst>
            </p:cNvPr>
            <p:cNvGrpSpPr/>
            <p:nvPr/>
          </p:nvGrpSpPr>
          <p:grpSpPr>
            <a:xfrm>
              <a:off x="5014912" y="1750692"/>
              <a:ext cx="194762" cy="723394"/>
              <a:chOff x="5014912" y="1786791"/>
              <a:chExt cx="342900" cy="723394"/>
            </a:xfrm>
          </p:grpSpPr>
          <p:cxnSp>
            <p:nvCxnSpPr>
              <p:cNvPr id="40" name="Straight Connector 39">
                <a:extLst>
                  <a:ext uri="{FF2B5EF4-FFF2-40B4-BE49-F238E27FC236}">
                    <a16:creationId xmlns:a16="http://schemas.microsoft.com/office/drawing/2014/main" id="{99FE024B-FDF1-4741-B3D9-9FEEC2E5291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1792824"/>
                <a:ext cx="342900" cy="0"/>
              </a:xfrm>
              <a:prstGeom prst="line">
                <a:avLst/>
              </a:prstGeom>
              <a:ln w="38100">
                <a:solidFill>
                  <a:srgbClr val="8C358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Straight Connector 40">
                <a:extLst>
                  <a:ext uri="{FF2B5EF4-FFF2-40B4-BE49-F238E27FC236}">
                    <a16:creationId xmlns:a16="http://schemas.microsoft.com/office/drawing/2014/main" id="{41F8EAC3-FE15-487D-AB56-0254E469EEC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2502457"/>
                <a:ext cx="342900" cy="0"/>
              </a:xfrm>
              <a:prstGeom prst="line">
                <a:avLst/>
              </a:prstGeom>
              <a:ln w="38100">
                <a:solidFill>
                  <a:srgbClr val="8C358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42">
                <a:extLst>
                  <a:ext uri="{FF2B5EF4-FFF2-40B4-BE49-F238E27FC236}">
                    <a16:creationId xmlns:a16="http://schemas.microsoft.com/office/drawing/2014/main" id="{C58DBC93-70BD-4C43-86A0-383D6457283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357812" y="1786791"/>
                <a:ext cx="0" cy="723394"/>
              </a:xfrm>
              <a:prstGeom prst="line">
                <a:avLst/>
              </a:prstGeom>
              <a:ln w="38100">
                <a:solidFill>
                  <a:srgbClr val="8C358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9" name="Arrow: Right 38">
              <a:extLst>
                <a:ext uri="{FF2B5EF4-FFF2-40B4-BE49-F238E27FC236}">
                  <a16:creationId xmlns:a16="http://schemas.microsoft.com/office/drawing/2014/main" id="{2BE3C0B1-E4BE-4300-A419-4DD9B63799E9}"/>
                </a:ext>
              </a:extLst>
            </p:cNvPr>
            <p:cNvSpPr/>
            <p:nvPr/>
          </p:nvSpPr>
          <p:spPr>
            <a:xfrm>
              <a:off x="5193632" y="2064819"/>
              <a:ext cx="284747" cy="88788"/>
            </a:xfrm>
            <a:prstGeom prst="rightArrow">
              <a:avLst/>
            </a:prstGeom>
            <a:solidFill>
              <a:srgbClr val="8C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72" name="Oval 71">
            <a:extLst>
              <a:ext uri="{FF2B5EF4-FFF2-40B4-BE49-F238E27FC236}">
                <a16:creationId xmlns:a16="http://schemas.microsoft.com/office/drawing/2014/main" id="{A21E6CC5-7A67-4522-BC2D-B080D5A0FC48}"/>
              </a:ext>
            </a:extLst>
          </p:cNvPr>
          <p:cNvSpPr/>
          <p:nvPr/>
        </p:nvSpPr>
        <p:spPr>
          <a:xfrm>
            <a:off x="5510949" y="4838231"/>
            <a:ext cx="385345" cy="385345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A7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40</a:t>
            </a:r>
          </a:p>
        </p:txBody>
      </p:sp>
      <p:grpSp>
        <p:nvGrpSpPr>
          <p:cNvPr id="73" name="Group 72">
            <a:extLst>
              <a:ext uri="{FF2B5EF4-FFF2-40B4-BE49-F238E27FC236}">
                <a16:creationId xmlns:a16="http://schemas.microsoft.com/office/drawing/2014/main" id="{94332D0A-1E47-4992-960C-EFCF6AED9673}"/>
              </a:ext>
            </a:extLst>
          </p:cNvPr>
          <p:cNvGrpSpPr/>
          <p:nvPr/>
        </p:nvGrpSpPr>
        <p:grpSpPr>
          <a:xfrm>
            <a:off x="5014912" y="4255770"/>
            <a:ext cx="463467" cy="1569720"/>
            <a:chOff x="5014912" y="1750692"/>
            <a:chExt cx="463467" cy="739140"/>
          </a:xfrm>
        </p:grpSpPr>
        <p:grpSp>
          <p:nvGrpSpPr>
            <p:cNvPr id="74" name="Group 73">
              <a:extLst>
                <a:ext uri="{FF2B5EF4-FFF2-40B4-BE49-F238E27FC236}">
                  <a16:creationId xmlns:a16="http://schemas.microsoft.com/office/drawing/2014/main" id="{E4DE4D51-1A2E-481F-92BC-12312B01FBEE}"/>
                </a:ext>
              </a:extLst>
            </p:cNvPr>
            <p:cNvGrpSpPr/>
            <p:nvPr/>
          </p:nvGrpSpPr>
          <p:grpSpPr>
            <a:xfrm>
              <a:off x="5014912" y="1750692"/>
              <a:ext cx="194762" cy="739140"/>
              <a:chOff x="5014912" y="1786791"/>
              <a:chExt cx="342900" cy="739140"/>
            </a:xfrm>
          </p:grpSpPr>
          <p:cxnSp>
            <p:nvCxnSpPr>
              <p:cNvPr id="76" name="Straight Connector 75">
                <a:extLst>
                  <a:ext uri="{FF2B5EF4-FFF2-40B4-BE49-F238E27FC236}">
                    <a16:creationId xmlns:a16="http://schemas.microsoft.com/office/drawing/2014/main" id="{70C124D4-CDA5-4423-AC18-8D76ECD9C26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1796223"/>
                <a:ext cx="342900" cy="0"/>
              </a:xfrm>
              <a:prstGeom prst="line">
                <a:avLst/>
              </a:prstGeom>
              <a:ln w="38100">
                <a:solidFill>
                  <a:srgbClr val="00A7E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>
                <a:extLst>
                  <a:ext uri="{FF2B5EF4-FFF2-40B4-BE49-F238E27FC236}">
                    <a16:creationId xmlns:a16="http://schemas.microsoft.com/office/drawing/2014/main" id="{34901226-DA13-4593-B1CA-4E73C489DA4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2519201"/>
                <a:ext cx="342900" cy="0"/>
              </a:xfrm>
              <a:prstGeom prst="line">
                <a:avLst/>
              </a:prstGeom>
              <a:ln w="38100">
                <a:solidFill>
                  <a:srgbClr val="00A7E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>
                <a:extLst>
                  <a:ext uri="{FF2B5EF4-FFF2-40B4-BE49-F238E27FC236}">
                    <a16:creationId xmlns:a16="http://schemas.microsoft.com/office/drawing/2014/main" id="{561952E7-62B0-418E-B952-FD0F1CDE13A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357812" y="1786791"/>
                <a:ext cx="0" cy="739140"/>
              </a:xfrm>
              <a:prstGeom prst="line">
                <a:avLst/>
              </a:prstGeom>
              <a:ln w="38100">
                <a:solidFill>
                  <a:srgbClr val="00A7E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5" name="Arrow: Right 74">
              <a:extLst>
                <a:ext uri="{FF2B5EF4-FFF2-40B4-BE49-F238E27FC236}">
                  <a16:creationId xmlns:a16="http://schemas.microsoft.com/office/drawing/2014/main" id="{D0763DA0-B000-4B53-B020-C72AAF5CE97D}"/>
                </a:ext>
              </a:extLst>
            </p:cNvPr>
            <p:cNvSpPr/>
            <p:nvPr/>
          </p:nvSpPr>
          <p:spPr>
            <a:xfrm>
              <a:off x="5193632" y="2064819"/>
              <a:ext cx="284747" cy="105675"/>
            </a:xfrm>
            <a:prstGeom prst="rightArrow">
              <a:avLst/>
            </a:prstGeom>
            <a:solidFill>
              <a:srgbClr val="00A7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6" name="Rectangle 5">
            <a:extLst>
              <a:ext uri="{FF2B5EF4-FFF2-40B4-BE49-F238E27FC236}">
                <a16:creationId xmlns:a16="http://schemas.microsoft.com/office/drawing/2014/main" id="{0C91767C-9C87-40F7-AE5D-25245D84C69D}"/>
              </a:ext>
            </a:extLst>
          </p:cNvPr>
          <p:cNvSpPr/>
          <p:nvPr/>
        </p:nvSpPr>
        <p:spPr>
          <a:xfrm>
            <a:off x="766536" y="3789588"/>
            <a:ext cx="4178301" cy="419100"/>
          </a:xfrm>
          <a:prstGeom prst="rect">
            <a:avLst/>
          </a:prstGeom>
          <a:noFill/>
          <a:ln w="38100">
            <a:solidFill>
              <a:srgbClr val="E5C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113F1F5A-F855-4275-AEE4-CEE4C4E204AF}"/>
              </a:ext>
            </a:extLst>
          </p:cNvPr>
          <p:cNvSpPr/>
          <p:nvPr/>
        </p:nvSpPr>
        <p:spPr>
          <a:xfrm>
            <a:off x="5501424" y="3822866"/>
            <a:ext cx="385345" cy="385345"/>
          </a:xfrm>
          <a:prstGeom prst="ellipse">
            <a:avLst/>
          </a:prstGeom>
          <a:solidFill>
            <a:schemeClr val="bg1"/>
          </a:solidFill>
          <a:ln w="28575">
            <a:solidFill>
              <a:srgbClr val="E5C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10</a:t>
            </a:r>
          </a:p>
        </p:txBody>
      </p:sp>
      <p:grpSp>
        <p:nvGrpSpPr>
          <p:cNvPr id="81" name="Group 80">
            <a:extLst>
              <a:ext uri="{FF2B5EF4-FFF2-40B4-BE49-F238E27FC236}">
                <a16:creationId xmlns:a16="http://schemas.microsoft.com/office/drawing/2014/main" id="{88239DD8-870F-4885-9995-927A38C600F3}"/>
              </a:ext>
            </a:extLst>
          </p:cNvPr>
          <p:cNvGrpSpPr/>
          <p:nvPr/>
        </p:nvGrpSpPr>
        <p:grpSpPr>
          <a:xfrm>
            <a:off x="5005387" y="3865245"/>
            <a:ext cx="463467" cy="300990"/>
            <a:chOff x="5014912" y="1750692"/>
            <a:chExt cx="463467" cy="300990"/>
          </a:xfrm>
        </p:grpSpPr>
        <p:grpSp>
          <p:nvGrpSpPr>
            <p:cNvPr id="82" name="Group 81">
              <a:extLst>
                <a:ext uri="{FF2B5EF4-FFF2-40B4-BE49-F238E27FC236}">
                  <a16:creationId xmlns:a16="http://schemas.microsoft.com/office/drawing/2014/main" id="{B8001A4D-EB27-43BF-AA01-0D641248DE99}"/>
                </a:ext>
              </a:extLst>
            </p:cNvPr>
            <p:cNvGrpSpPr/>
            <p:nvPr/>
          </p:nvGrpSpPr>
          <p:grpSpPr>
            <a:xfrm>
              <a:off x="5014912" y="1750692"/>
              <a:ext cx="194762" cy="300990"/>
              <a:chOff x="5014912" y="1786791"/>
              <a:chExt cx="342900" cy="300990"/>
            </a:xfrm>
          </p:grpSpPr>
          <p:cxnSp>
            <p:nvCxnSpPr>
              <p:cNvPr id="84" name="Straight Connector 83">
                <a:extLst>
                  <a:ext uri="{FF2B5EF4-FFF2-40B4-BE49-F238E27FC236}">
                    <a16:creationId xmlns:a16="http://schemas.microsoft.com/office/drawing/2014/main" id="{3EF6F2EE-9386-4741-9031-05D7E81F3A2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1805791"/>
                <a:ext cx="342900" cy="0"/>
              </a:xfrm>
              <a:prstGeom prst="line">
                <a:avLst/>
              </a:prstGeom>
              <a:ln w="38100">
                <a:solidFill>
                  <a:srgbClr val="E5C8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5" name="Straight Connector 84">
                <a:extLst>
                  <a:ext uri="{FF2B5EF4-FFF2-40B4-BE49-F238E27FC236}">
                    <a16:creationId xmlns:a16="http://schemas.microsoft.com/office/drawing/2014/main" id="{812A37A3-1AFC-40C6-B701-A8D97A6014E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2068117"/>
                <a:ext cx="342900" cy="0"/>
              </a:xfrm>
              <a:prstGeom prst="line">
                <a:avLst/>
              </a:prstGeom>
              <a:ln w="38100">
                <a:solidFill>
                  <a:srgbClr val="E5C8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Straight Connector 85">
                <a:extLst>
                  <a:ext uri="{FF2B5EF4-FFF2-40B4-BE49-F238E27FC236}">
                    <a16:creationId xmlns:a16="http://schemas.microsoft.com/office/drawing/2014/main" id="{D9A38BED-1105-45A5-B204-F7B69FEA31F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357812" y="1786791"/>
                <a:ext cx="0" cy="300990"/>
              </a:xfrm>
              <a:prstGeom prst="line">
                <a:avLst/>
              </a:prstGeom>
              <a:ln w="38100">
                <a:solidFill>
                  <a:srgbClr val="E5C8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3" name="Arrow: Right 82">
              <a:extLst>
                <a:ext uri="{FF2B5EF4-FFF2-40B4-BE49-F238E27FC236}">
                  <a16:creationId xmlns:a16="http://schemas.microsoft.com/office/drawing/2014/main" id="{9B6C6362-B0E9-4DD5-A24A-F52B79D9198B}"/>
                </a:ext>
              </a:extLst>
            </p:cNvPr>
            <p:cNvSpPr/>
            <p:nvPr/>
          </p:nvSpPr>
          <p:spPr>
            <a:xfrm>
              <a:off x="5193632" y="1784680"/>
              <a:ext cx="284747" cy="232610"/>
            </a:xfrm>
            <a:prstGeom prst="rightArrow">
              <a:avLst/>
            </a:prstGeom>
            <a:solidFill>
              <a:srgbClr val="E5C8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20632204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" grpId="0" animBg="1"/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DD52F18E-2800-4032-A3C4-79945DC655AC}"/>
              </a:ext>
            </a:extLst>
          </p:cNvPr>
          <p:cNvSpPr/>
          <p:nvPr/>
        </p:nvSpPr>
        <p:spPr>
          <a:xfrm>
            <a:off x="755651" y="1592263"/>
            <a:ext cx="7632700" cy="4500562"/>
          </a:xfrm>
          <a:prstGeom prst="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40C3C52-39F5-495A-AAAF-18A7E3F6FC7C}"/>
              </a:ext>
            </a:extLst>
          </p:cNvPr>
          <p:cNvSpPr/>
          <p:nvPr/>
        </p:nvSpPr>
        <p:spPr>
          <a:xfrm>
            <a:off x="826039" y="1696511"/>
            <a:ext cx="2914814" cy="1467642"/>
          </a:xfrm>
          <a:prstGeom prst="rect">
            <a:avLst/>
          </a:prstGeom>
          <a:solidFill>
            <a:srgbClr val="A7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Rectangle 126">
            <a:extLst>
              <a:ext uri="{FF2B5EF4-FFF2-40B4-BE49-F238E27FC236}">
                <a16:creationId xmlns:a16="http://schemas.microsoft.com/office/drawing/2014/main" id="{609E53BF-9440-446C-8678-398DEFAD0375}"/>
              </a:ext>
            </a:extLst>
          </p:cNvPr>
          <p:cNvSpPr/>
          <p:nvPr/>
        </p:nvSpPr>
        <p:spPr>
          <a:xfrm>
            <a:off x="826039" y="3440415"/>
            <a:ext cx="2914814" cy="1177551"/>
          </a:xfrm>
          <a:prstGeom prst="rect">
            <a:avLst/>
          </a:prstGeom>
          <a:solidFill>
            <a:srgbClr val="4DB1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895A688-A65D-48A1-887F-0B7F1CFDD3C2}"/>
              </a:ext>
            </a:extLst>
          </p:cNvPr>
          <p:cNvSpPr/>
          <p:nvPr/>
        </p:nvSpPr>
        <p:spPr>
          <a:xfrm>
            <a:off x="838138" y="3165482"/>
            <a:ext cx="867746" cy="270949"/>
          </a:xfrm>
          <a:prstGeom prst="rect">
            <a:avLst/>
          </a:prstGeom>
          <a:solidFill>
            <a:srgbClr val="A773A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7043DCF9-282B-410D-B081-F7CECD2FD8ED}"/>
              </a:ext>
            </a:extLst>
          </p:cNvPr>
          <p:cNvSpPr/>
          <p:nvPr/>
        </p:nvSpPr>
        <p:spPr>
          <a:xfrm>
            <a:off x="1710628" y="3157513"/>
            <a:ext cx="2034016" cy="285560"/>
          </a:xfrm>
          <a:prstGeom prst="rect">
            <a:avLst/>
          </a:prstGeom>
          <a:solidFill>
            <a:srgbClr val="4DB1E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0684BF25-836D-4379-9B9C-0CAD5104075D}"/>
              </a:ext>
            </a:extLst>
          </p:cNvPr>
          <p:cNvSpPr/>
          <p:nvPr/>
        </p:nvSpPr>
        <p:spPr>
          <a:xfrm>
            <a:off x="4133651" y="2289882"/>
            <a:ext cx="345218" cy="345218"/>
          </a:xfrm>
          <a:prstGeom prst="ellipse">
            <a:avLst/>
          </a:prstGeom>
          <a:solidFill>
            <a:schemeClr val="bg1"/>
          </a:solidFill>
          <a:ln w="28575">
            <a:solidFill>
              <a:srgbClr val="8C35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50</a:t>
            </a:r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C5548BE3-A832-401E-9202-9842BE32E675}"/>
              </a:ext>
            </a:extLst>
          </p:cNvPr>
          <p:cNvGrpSpPr/>
          <p:nvPr/>
        </p:nvGrpSpPr>
        <p:grpSpPr>
          <a:xfrm>
            <a:off x="3787810" y="1735028"/>
            <a:ext cx="323133" cy="1383081"/>
            <a:chOff x="5014912" y="1750692"/>
            <a:chExt cx="463467" cy="723394"/>
          </a:xfrm>
        </p:grpSpPr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4C6044DA-E639-4AF8-A727-319EAFE4D1A1}"/>
                </a:ext>
              </a:extLst>
            </p:cNvPr>
            <p:cNvGrpSpPr/>
            <p:nvPr/>
          </p:nvGrpSpPr>
          <p:grpSpPr>
            <a:xfrm>
              <a:off x="5014912" y="1750692"/>
              <a:ext cx="194762" cy="723394"/>
              <a:chOff x="5014912" y="1786791"/>
              <a:chExt cx="342900" cy="723394"/>
            </a:xfrm>
          </p:grpSpPr>
          <p:cxnSp>
            <p:nvCxnSpPr>
              <p:cNvPr id="40" name="Straight Connector 39">
                <a:extLst>
                  <a:ext uri="{FF2B5EF4-FFF2-40B4-BE49-F238E27FC236}">
                    <a16:creationId xmlns:a16="http://schemas.microsoft.com/office/drawing/2014/main" id="{99FE024B-FDF1-4741-B3D9-9FEEC2E5291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1792824"/>
                <a:ext cx="342900" cy="0"/>
              </a:xfrm>
              <a:prstGeom prst="line">
                <a:avLst/>
              </a:prstGeom>
              <a:ln w="38100">
                <a:solidFill>
                  <a:srgbClr val="8C358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Straight Connector 40">
                <a:extLst>
                  <a:ext uri="{FF2B5EF4-FFF2-40B4-BE49-F238E27FC236}">
                    <a16:creationId xmlns:a16="http://schemas.microsoft.com/office/drawing/2014/main" id="{41F8EAC3-FE15-487D-AB56-0254E469EEC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2502457"/>
                <a:ext cx="342900" cy="0"/>
              </a:xfrm>
              <a:prstGeom prst="line">
                <a:avLst/>
              </a:prstGeom>
              <a:ln w="38100">
                <a:solidFill>
                  <a:srgbClr val="8C358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42">
                <a:extLst>
                  <a:ext uri="{FF2B5EF4-FFF2-40B4-BE49-F238E27FC236}">
                    <a16:creationId xmlns:a16="http://schemas.microsoft.com/office/drawing/2014/main" id="{C58DBC93-70BD-4C43-86A0-383D6457283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357812" y="1786791"/>
                <a:ext cx="0" cy="723394"/>
              </a:xfrm>
              <a:prstGeom prst="line">
                <a:avLst/>
              </a:prstGeom>
              <a:ln w="38100">
                <a:solidFill>
                  <a:srgbClr val="8C358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9" name="Arrow: Right 38">
              <a:extLst>
                <a:ext uri="{FF2B5EF4-FFF2-40B4-BE49-F238E27FC236}">
                  <a16:creationId xmlns:a16="http://schemas.microsoft.com/office/drawing/2014/main" id="{2BE3C0B1-E4BE-4300-A419-4DD9B63799E9}"/>
                </a:ext>
              </a:extLst>
            </p:cNvPr>
            <p:cNvSpPr/>
            <p:nvPr/>
          </p:nvSpPr>
          <p:spPr>
            <a:xfrm>
              <a:off x="5193632" y="2064819"/>
              <a:ext cx="284747" cy="88788"/>
            </a:xfrm>
            <a:prstGeom prst="rightArrow">
              <a:avLst/>
            </a:prstGeom>
            <a:solidFill>
              <a:srgbClr val="8C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72" name="Oval 71">
            <a:extLst>
              <a:ext uri="{FF2B5EF4-FFF2-40B4-BE49-F238E27FC236}">
                <a16:creationId xmlns:a16="http://schemas.microsoft.com/office/drawing/2014/main" id="{A21E6CC5-7A67-4522-BC2D-B080D5A0FC48}"/>
              </a:ext>
            </a:extLst>
          </p:cNvPr>
          <p:cNvSpPr/>
          <p:nvPr/>
        </p:nvSpPr>
        <p:spPr>
          <a:xfrm>
            <a:off x="4133651" y="3881045"/>
            <a:ext cx="356104" cy="356104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A7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40</a:t>
            </a:r>
          </a:p>
        </p:txBody>
      </p:sp>
      <p:grpSp>
        <p:nvGrpSpPr>
          <p:cNvPr id="73" name="Group 72">
            <a:extLst>
              <a:ext uri="{FF2B5EF4-FFF2-40B4-BE49-F238E27FC236}">
                <a16:creationId xmlns:a16="http://schemas.microsoft.com/office/drawing/2014/main" id="{94332D0A-1E47-4992-960C-EFCF6AED9673}"/>
              </a:ext>
            </a:extLst>
          </p:cNvPr>
          <p:cNvGrpSpPr/>
          <p:nvPr/>
        </p:nvGrpSpPr>
        <p:grpSpPr>
          <a:xfrm>
            <a:off x="3787810" y="3474948"/>
            <a:ext cx="323133" cy="1094422"/>
            <a:chOff x="5014912" y="1750692"/>
            <a:chExt cx="463467" cy="739140"/>
          </a:xfrm>
        </p:grpSpPr>
        <p:grpSp>
          <p:nvGrpSpPr>
            <p:cNvPr id="74" name="Group 73">
              <a:extLst>
                <a:ext uri="{FF2B5EF4-FFF2-40B4-BE49-F238E27FC236}">
                  <a16:creationId xmlns:a16="http://schemas.microsoft.com/office/drawing/2014/main" id="{E4DE4D51-1A2E-481F-92BC-12312B01FBEE}"/>
                </a:ext>
              </a:extLst>
            </p:cNvPr>
            <p:cNvGrpSpPr/>
            <p:nvPr/>
          </p:nvGrpSpPr>
          <p:grpSpPr>
            <a:xfrm>
              <a:off x="5014912" y="1750692"/>
              <a:ext cx="194762" cy="739140"/>
              <a:chOff x="5014912" y="1786791"/>
              <a:chExt cx="342900" cy="739140"/>
            </a:xfrm>
          </p:grpSpPr>
          <p:cxnSp>
            <p:nvCxnSpPr>
              <p:cNvPr id="76" name="Straight Connector 75">
                <a:extLst>
                  <a:ext uri="{FF2B5EF4-FFF2-40B4-BE49-F238E27FC236}">
                    <a16:creationId xmlns:a16="http://schemas.microsoft.com/office/drawing/2014/main" id="{70C124D4-CDA5-4423-AC18-8D76ECD9C26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1796223"/>
                <a:ext cx="342900" cy="0"/>
              </a:xfrm>
              <a:prstGeom prst="line">
                <a:avLst/>
              </a:prstGeom>
              <a:ln w="38100">
                <a:solidFill>
                  <a:srgbClr val="00A7E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>
                <a:extLst>
                  <a:ext uri="{FF2B5EF4-FFF2-40B4-BE49-F238E27FC236}">
                    <a16:creationId xmlns:a16="http://schemas.microsoft.com/office/drawing/2014/main" id="{34901226-DA13-4593-B1CA-4E73C489DA4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2519201"/>
                <a:ext cx="342900" cy="0"/>
              </a:xfrm>
              <a:prstGeom prst="line">
                <a:avLst/>
              </a:prstGeom>
              <a:ln w="38100">
                <a:solidFill>
                  <a:srgbClr val="00A7E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>
                <a:extLst>
                  <a:ext uri="{FF2B5EF4-FFF2-40B4-BE49-F238E27FC236}">
                    <a16:creationId xmlns:a16="http://schemas.microsoft.com/office/drawing/2014/main" id="{561952E7-62B0-418E-B952-FD0F1CDE13A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357812" y="1786791"/>
                <a:ext cx="0" cy="739140"/>
              </a:xfrm>
              <a:prstGeom prst="line">
                <a:avLst/>
              </a:prstGeom>
              <a:ln w="38100">
                <a:solidFill>
                  <a:srgbClr val="00A7E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5" name="Arrow: Right 74">
              <a:extLst>
                <a:ext uri="{FF2B5EF4-FFF2-40B4-BE49-F238E27FC236}">
                  <a16:creationId xmlns:a16="http://schemas.microsoft.com/office/drawing/2014/main" id="{D0763DA0-B000-4B53-B020-C72AAF5CE97D}"/>
                </a:ext>
              </a:extLst>
            </p:cNvPr>
            <p:cNvSpPr/>
            <p:nvPr/>
          </p:nvSpPr>
          <p:spPr>
            <a:xfrm>
              <a:off x="5193632" y="2064819"/>
              <a:ext cx="284747" cy="105675"/>
            </a:xfrm>
            <a:prstGeom prst="rightArrow">
              <a:avLst/>
            </a:prstGeom>
            <a:solidFill>
              <a:srgbClr val="00A7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80" name="Oval 79">
            <a:extLst>
              <a:ext uri="{FF2B5EF4-FFF2-40B4-BE49-F238E27FC236}">
                <a16:creationId xmlns:a16="http://schemas.microsoft.com/office/drawing/2014/main" id="{113F1F5A-F855-4275-AEE4-CEE4C4E204AF}"/>
              </a:ext>
            </a:extLst>
          </p:cNvPr>
          <p:cNvSpPr/>
          <p:nvPr/>
        </p:nvSpPr>
        <p:spPr>
          <a:xfrm>
            <a:off x="4127010" y="3107810"/>
            <a:ext cx="395402" cy="395402"/>
          </a:xfrm>
          <a:prstGeom prst="ellipse">
            <a:avLst/>
          </a:prstGeom>
          <a:solidFill>
            <a:schemeClr val="bg1"/>
          </a:solidFill>
          <a:ln w="28575">
            <a:solidFill>
              <a:srgbClr val="E5C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10</a:t>
            </a:r>
          </a:p>
        </p:txBody>
      </p:sp>
      <p:grpSp>
        <p:nvGrpSpPr>
          <p:cNvPr id="81" name="Group 80">
            <a:extLst>
              <a:ext uri="{FF2B5EF4-FFF2-40B4-BE49-F238E27FC236}">
                <a16:creationId xmlns:a16="http://schemas.microsoft.com/office/drawing/2014/main" id="{88239DD8-870F-4885-9995-927A38C600F3}"/>
              </a:ext>
            </a:extLst>
          </p:cNvPr>
          <p:cNvGrpSpPr/>
          <p:nvPr/>
        </p:nvGrpSpPr>
        <p:grpSpPr>
          <a:xfrm>
            <a:off x="3781169" y="3202671"/>
            <a:ext cx="323133" cy="209853"/>
            <a:chOff x="5014912" y="1750692"/>
            <a:chExt cx="463467" cy="300990"/>
          </a:xfrm>
        </p:grpSpPr>
        <p:grpSp>
          <p:nvGrpSpPr>
            <p:cNvPr id="82" name="Group 81">
              <a:extLst>
                <a:ext uri="{FF2B5EF4-FFF2-40B4-BE49-F238E27FC236}">
                  <a16:creationId xmlns:a16="http://schemas.microsoft.com/office/drawing/2014/main" id="{B8001A4D-EB27-43BF-AA01-0D641248DE99}"/>
                </a:ext>
              </a:extLst>
            </p:cNvPr>
            <p:cNvGrpSpPr/>
            <p:nvPr/>
          </p:nvGrpSpPr>
          <p:grpSpPr>
            <a:xfrm>
              <a:off x="5014912" y="1750692"/>
              <a:ext cx="194762" cy="300990"/>
              <a:chOff x="5014912" y="1786791"/>
              <a:chExt cx="342900" cy="300990"/>
            </a:xfrm>
          </p:grpSpPr>
          <p:cxnSp>
            <p:nvCxnSpPr>
              <p:cNvPr id="84" name="Straight Connector 83">
                <a:extLst>
                  <a:ext uri="{FF2B5EF4-FFF2-40B4-BE49-F238E27FC236}">
                    <a16:creationId xmlns:a16="http://schemas.microsoft.com/office/drawing/2014/main" id="{3EF6F2EE-9386-4741-9031-05D7E81F3A2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1805791"/>
                <a:ext cx="342900" cy="0"/>
              </a:xfrm>
              <a:prstGeom prst="line">
                <a:avLst/>
              </a:prstGeom>
              <a:ln w="38100">
                <a:solidFill>
                  <a:srgbClr val="E5C8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5" name="Straight Connector 84">
                <a:extLst>
                  <a:ext uri="{FF2B5EF4-FFF2-40B4-BE49-F238E27FC236}">
                    <a16:creationId xmlns:a16="http://schemas.microsoft.com/office/drawing/2014/main" id="{812A37A3-1AFC-40C6-B701-A8D97A6014E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2068117"/>
                <a:ext cx="342900" cy="0"/>
              </a:xfrm>
              <a:prstGeom prst="line">
                <a:avLst/>
              </a:prstGeom>
              <a:ln w="38100">
                <a:solidFill>
                  <a:srgbClr val="E5C8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Straight Connector 85">
                <a:extLst>
                  <a:ext uri="{FF2B5EF4-FFF2-40B4-BE49-F238E27FC236}">
                    <a16:creationId xmlns:a16="http://schemas.microsoft.com/office/drawing/2014/main" id="{D9A38BED-1105-45A5-B204-F7B69FEA31F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357812" y="1786791"/>
                <a:ext cx="0" cy="300990"/>
              </a:xfrm>
              <a:prstGeom prst="line">
                <a:avLst/>
              </a:prstGeom>
              <a:ln w="38100">
                <a:solidFill>
                  <a:srgbClr val="E5C8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3" name="Arrow: Right 82">
              <a:extLst>
                <a:ext uri="{FF2B5EF4-FFF2-40B4-BE49-F238E27FC236}">
                  <a16:creationId xmlns:a16="http://schemas.microsoft.com/office/drawing/2014/main" id="{9B6C6362-B0E9-4DD5-A24A-F52B79D9198B}"/>
                </a:ext>
              </a:extLst>
            </p:cNvPr>
            <p:cNvSpPr/>
            <p:nvPr/>
          </p:nvSpPr>
          <p:spPr>
            <a:xfrm>
              <a:off x="5193632" y="1784680"/>
              <a:ext cx="284747" cy="232610"/>
            </a:xfrm>
            <a:prstGeom prst="rightArrow">
              <a:avLst/>
            </a:prstGeom>
            <a:solidFill>
              <a:srgbClr val="E5C8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47" name="ICONS">
            <a:extLst>
              <a:ext uri="{FF2B5EF4-FFF2-40B4-BE49-F238E27FC236}">
                <a16:creationId xmlns:a16="http://schemas.microsoft.com/office/drawing/2014/main" id="{B4C0763F-80DB-4579-B8C6-15E03BA13806}"/>
              </a:ext>
            </a:extLst>
          </p:cNvPr>
          <p:cNvGrpSpPr>
            <a:grpSpLocks/>
          </p:cNvGrpSpPr>
          <p:nvPr/>
        </p:nvGrpSpPr>
        <p:grpSpPr bwMode="auto">
          <a:xfrm>
            <a:off x="7480300" y="620713"/>
            <a:ext cx="1238250" cy="865187"/>
            <a:chOff x="7480751" y="621486"/>
            <a:chExt cx="1238498" cy="864000"/>
          </a:xfrm>
        </p:grpSpPr>
        <p:pic>
          <p:nvPicPr>
            <p:cNvPr id="48" name="Assessment" hidden="1">
              <a:extLst>
                <a:ext uri="{FF2B5EF4-FFF2-40B4-BE49-F238E27FC236}">
                  <a16:creationId xmlns:a16="http://schemas.microsoft.com/office/drawing/2014/main" id="{D9E856E1-5171-40EE-83A3-36DBF4714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" name="Mental and Oral Starter" hidden="1">
              <a:extLst>
                <a:ext uri="{FF2B5EF4-FFF2-40B4-BE49-F238E27FC236}">
                  <a16:creationId xmlns:a16="http://schemas.microsoft.com/office/drawing/2014/main" id="{BAE5A071-51E2-4BD9-8A8C-ACA3798B675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0" name="Group Work" hidden="1">
              <a:extLst>
                <a:ext uri="{FF2B5EF4-FFF2-40B4-BE49-F238E27FC236}">
                  <a16:creationId xmlns:a16="http://schemas.microsoft.com/office/drawing/2014/main" id="{483A28B1-0183-4E30-AFD8-D7E245BCD5B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" name="Talking Partners" hidden="1">
              <a:extLst>
                <a:ext uri="{FF2B5EF4-FFF2-40B4-BE49-F238E27FC236}">
                  <a16:creationId xmlns:a16="http://schemas.microsoft.com/office/drawing/2014/main" id="{04FE3061-3549-4044-B6FE-465DBF049F8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2" name="Pairs" hidden="1">
              <a:extLst>
                <a:ext uri="{FF2B5EF4-FFF2-40B4-BE49-F238E27FC236}">
                  <a16:creationId xmlns:a16="http://schemas.microsoft.com/office/drawing/2014/main" id="{DBF75200-7EBE-4700-A461-BC24603DEC2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4" name="Individual Work" hidden="1">
              <a:extLst>
                <a:ext uri="{FF2B5EF4-FFF2-40B4-BE49-F238E27FC236}">
                  <a16:creationId xmlns:a16="http://schemas.microsoft.com/office/drawing/2014/main" id="{E0172E61-3F91-4C6E-9817-533D987CB4D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5" name="Whole Class">
              <a:extLst>
                <a:ext uri="{FF2B5EF4-FFF2-40B4-BE49-F238E27FC236}">
                  <a16:creationId xmlns:a16="http://schemas.microsoft.com/office/drawing/2014/main" id="{86D592F6-8C25-4EB1-A492-F6E06BC76CB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80751" y="621486"/>
              <a:ext cx="1238498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E4C19CCB-C151-4BEE-9455-B9FE36A246D2}"/>
              </a:ext>
            </a:extLst>
          </p:cNvPr>
          <p:cNvSpPr/>
          <p:nvPr/>
        </p:nvSpPr>
        <p:spPr>
          <a:xfrm>
            <a:off x="497150" y="736904"/>
            <a:ext cx="7532425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Make 100 - Tens and Ones</a:t>
            </a:r>
          </a:p>
        </p:txBody>
      </p:sp>
      <p:pic>
        <p:nvPicPr>
          <p:cNvPr id="15" name="Picture 14" descr="A picture containing person, sitting, table, cake&#10;&#10;Description automatically generated">
            <a:extLst>
              <a:ext uri="{FF2B5EF4-FFF2-40B4-BE49-F238E27FC236}">
                <a16:creationId xmlns:a16="http://schemas.microsoft.com/office/drawing/2014/main" id="{14F41408-C69D-4487-9580-53F722C36B90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924" t="-923" r="38981" b="30828"/>
          <a:stretch/>
        </p:blipFill>
        <p:spPr>
          <a:xfrm>
            <a:off x="6900333" y="2616200"/>
            <a:ext cx="1488018" cy="3476625"/>
          </a:xfrm>
          <a:prstGeom prst="rect">
            <a:avLst/>
          </a:prstGeom>
        </p:spPr>
      </p:pic>
      <p:sp>
        <p:nvSpPr>
          <p:cNvPr id="139" name="Speech Bubble: Rectangle with Corners Rounded 138">
            <a:extLst>
              <a:ext uri="{FF2B5EF4-FFF2-40B4-BE49-F238E27FC236}">
                <a16:creationId xmlns:a16="http://schemas.microsoft.com/office/drawing/2014/main" id="{34FCC177-FD1D-4259-9BC5-F57A57236E1F}"/>
              </a:ext>
            </a:extLst>
          </p:cNvPr>
          <p:cNvSpPr/>
          <p:nvPr/>
        </p:nvSpPr>
        <p:spPr>
          <a:xfrm>
            <a:off x="4572000" y="1690807"/>
            <a:ext cx="3708400" cy="567930"/>
          </a:xfrm>
          <a:prstGeom prst="wedgeRoundRectCallout">
            <a:avLst>
              <a:gd name="adj1" fmla="val 37931"/>
              <a:gd name="adj2" fmla="val 121235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First, we make 10 ones. 3 and 7 add up to 1 ten, so we need 9 more tens.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8F28A13-9FA0-4548-8716-D3C08F8BA21C}"/>
              </a:ext>
            </a:extLst>
          </p:cNvPr>
          <p:cNvSpPr/>
          <p:nvPr/>
        </p:nvSpPr>
        <p:spPr>
          <a:xfrm>
            <a:off x="814919" y="4806641"/>
            <a:ext cx="3106992" cy="1294651"/>
          </a:xfrm>
          <a:prstGeom prst="rect">
            <a:avLst/>
          </a:prstGeom>
          <a:solidFill>
            <a:srgbClr val="A773AF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GB" sz="1700" dirty="0"/>
              <a:t>When we calculate number facts to 100 using tens and ones, the ones must total 10 and the tens must total 90. </a:t>
            </a:r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7556DDD3-84BE-4BFE-AAF2-45CB043294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4576695"/>
              </p:ext>
            </p:extLst>
          </p:nvPr>
        </p:nvGraphicFramePr>
        <p:xfrm>
          <a:off x="830792" y="1696512"/>
          <a:ext cx="2921450" cy="29214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2145">
                  <a:extLst>
                    <a:ext uri="{9D8B030D-6E8A-4147-A177-3AD203B41FA5}">
                      <a16:colId xmlns:a16="http://schemas.microsoft.com/office/drawing/2014/main" val="3986404003"/>
                    </a:ext>
                  </a:extLst>
                </a:gridCol>
                <a:gridCol w="292145">
                  <a:extLst>
                    <a:ext uri="{9D8B030D-6E8A-4147-A177-3AD203B41FA5}">
                      <a16:colId xmlns:a16="http://schemas.microsoft.com/office/drawing/2014/main" val="3667074426"/>
                    </a:ext>
                  </a:extLst>
                </a:gridCol>
                <a:gridCol w="292145">
                  <a:extLst>
                    <a:ext uri="{9D8B030D-6E8A-4147-A177-3AD203B41FA5}">
                      <a16:colId xmlns:a16="http://schemas.microsoft.com/office/drawing/2014/main" val="2789222319"/>
                    </a:ext>
                  </a:extLst>
                </a:gridCol>
                <a:gridCol w="292145">
                  <a:extLst>
                    <a:ext uri="{9D8B030D-6E8A-4147-A177-3AD203B41FA5}">
                      <a16:colId xmlns:a16="http://schemas.microsoft.com/office/drawing/2014/main" val="1137480444"/>
                    </a:ext>
                  </a:extLst>
                </a:gridCol>
                <a:gridCol w="292145">
                  <a:extLst>
                    <a:ext uri="{9D8B030D-6E8A-4147-A177-3AD203B41FA5}">
                      <a16:colId xmlns:a16="http://schemas.microsoft.com/office/drawing/2014/main" val="1428498849"/>
                    </a:ext>
                  </a:extLst>
                </a:gridCol>
                <a:gridCol w="292145">
                  <a:extLst>
                    <a:ext uri="{9D8B030D-6E8A-4147-A177-3AD203B41FA5}">
                      <a16:colId xmlns:a16="http://schemas.microsoft.com/office/drawing/2014/main" val="1834714767"/>
                    </a:ext>
                  </a:extLst>
                </a:gridCol>
                <a:gridCol w="292145">
                  <a:extLst>
                    <a:ext uri="{9D8B030D-6E8A-4147-A177-3AD203B41FA5}">
                      <a16:colId xmlns:a16="http://schemas.microsoft.com/office/drawing/2014/main" val="4104996815"/>
                    </a:ext>
                  </a:extLst>
                </a:gridCol>
                <a:gridCol w="292145">
                  <a:extLst>
                    <a:ext uri="{9D8B030D-6E8A-4147-A177-3AD203B41FA5}">
                      <a16:colId xmlns:a16="http://schemas.microsoft.com/office/drawing/2014/main" val="3215256509"/>
                    </a:ext>
                  </a:extLst>
                </a:gridCol>
                <a:gridCol w="292145">
                  <a:extLst>
                    <a:ext uri="{9D8B030D-6E8A-4147-A177-3AD203B41FA5}">
                      <a16:colId xmlns:a16="http://schemas.microsoft.com/office/drawing/2014/main" val="2023399387"/>
                    </a:ext>
                  </a:extLst>
                </a:gridCol>
                <a:gridCol w="292145">
                  <a:extLst>
                    <a:ext uri="{9D8B030D-6E8A-4147-A177-3AD203B41FA5}">
                      <a16:colId xmlns:a16="http://schemas.microsoft.com/office/drawing/2014/main" val="1889807079"/>
                    </a:ext>
                  </a:extLst>
                </a:gridCol>
              </a:tblGrid>
              <a:tr h="292145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3038902"/>
                  </a:ext>
                </a:extLst>
              </a:tr>
              <a:tr h="292145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3914098"/>
                  </a:ext>
                </a:extLst>
              </a:tr>
              <a:tr h="292145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9111295"/>
                  </a:ext>
                </a:extLst>
              </a:tr>
              <a:tr h="292145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3960559"/>
                  </a:ext>
                </a:extLst>
              </a:tr>
              <a:tr h="292145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17695297"/>
                  </a:ext>
                </a:extLst>
              </a:tr>
              <a:tr h="292145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1775587"/>
                  </a:ext>
                </a:extLst>
              </a:tr>
              <a:tr h="292145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6324284"/>
                  </a:ext>
                </a:extLst>
              </a:tr>
              <a:tr h="292145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5153427"/>
                  </a:ext>
                </a:extLst>
              </a:tr>
              <a:tr h="292145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5448822"/>
                  </a:ext>
                </a:extLst>
              </a:tr>
              <a:tr h="292145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3669177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0C91767C-9C87-40F7-AE5D-25245D84C69D}"/>
              </a:ext>
            </a:extLst>
          </p:cNvPr>
          <p:cNvSpPr/>
          <p:nvPr/>
        </p:nvSpPr>
        <p:spPr>
          <a:xfrm>
            <a:off x="825805" y="3149922"/>
            <a:ext cx="2913148" cy="292200"/>
          </a:xfrm>
          <a:prstGeom prst="rect">
            <a:avLst/>
          </a:prstGeom>
          <a:noFill/>
          <a:ln w="38100">
            <a:solidFill>
              <a:srgbClr val="E5C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4" name="Google Shape;285;ga1866bf331_0_271">
            <a:extLst>
              <a:ext uri="{FF2B5EF4-FFF2-40B4-BE49-F238E27FC236}">
                <a16:creationId xmlns:a16="http://schemas.microsoft.com/office/drawing/2014/main" id="{C9C0DAFB-A6E9-4F88-86F4-F7B06BA32A82}"/>
              </a:ext>
            </a:extLst>
          </p:cNvPr>
          <p:cNvGrpSpPr/>
          <p:nvPr/>
        </p:nvGrpSpPr>
        <p:grpSpPr>
          <a:xfrm>
            <a:off x="4975371" y="2384613"/>
            <a:ext cx="1618250" cy="1422984"/>
            <a:chOff x="5917500" y="3366575"/>
            <a:chExt cx="2542020" cy="2235288"/>
          </a:xfrm>
        </p:grpSpPr>
        <p:sp>
          <p:nvSpPr>
            <p:cNvPr id="45" name="Google Shape;286;ga1866bf331_0_271">
              <a:extLst>
                <a:ext uri="{FF2B5EF4-FFF2-40B4-BE49-F238E27FC236}">
                  <a16:creationId xmlns:a16="http://schemas.microsoft.com/office/drawing/2014/main" id="{184AD5B0-7BAC-4278-8824-7BDC92EF86F5}"/>
                </a:ext>
              </a:extLst>
            </p:cNvPr>
            <p:cNvSpPr/>
            <p:nvPr/>
          </p:nvSpPr>
          <p:spPr>
            <a:xfrm>
              <a:off x="6628375" y="3366575"/>
              <a:ext cx="1102800" cy="1102800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US" sz="2000" b="0" i="0" u="none" strike="noStrike" cap="none" dirty="0">
                  <a:solidFill>
                    <a:srgbClr val="000000"/>
                  </a:solidFill>
                  <a:latin typeface="+mn-lt"/>
                  <a:ea typeface="Arial"/>
                  <a:cs typeface="Arial"/>
                  <a:sym typeface="Arial"/>
                </a:rPr>
                <a:t>100</a:t>
              </a:r>
              <a:endParaRPr sz="2000" b="0" i="0" u="none" strike="noStrike" cap="none" dirty="0">
                <a:solidFill>
                  <a:srgbClr val="000000"/>
                </a:solidFill>
                <a:latin typeface="+mn-lt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46" name="Google Shape;287;ga1866bf331_0_271">
              <a:extLst>
                <a:ext uri="{FF2B5EF4-FFF2-40B4-BE49-F238E27FC236}">
                  <a16:creationId xmlns:a16="http://schemas.microsoft.com/office/drawing/2014/main" id="{27332463-A987-4847-8A16-718E5ECD3BA3}"/>
                </a:ext>
              </a:extLst>
            </p:cNvPr>
            <p:cNvCxnSpPr>
              <a:endCxn id="57" idx="3"/>
            </p:cNvCxnSpPr>
            <p:nvPr/>
          </p:nvCxnSpPr>
          <p:spPr>
            <a:xfrm flipH="1">
              <a:off x="6079001" y="4307874"/>
              <a:ext cx="710700" cy="1102800"/>
            </a:xfrm>
            <a:prstGeom prst="straightConnector1">
              <a:avLst/>
            </a:prstGeom>
            <a:noFill/>
            <a:ln w="28575" cap="flat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53" name="Google Shape;289;ga1866bf331_0_271">
              <a:extLst>
                <a:ext uri="{FF2B5EF4-FFF2-40B4-BE49-F238E27FC236}">
                  <a16:creationId xmlns:a16="http://schemas.microsoft.com/office/drawing/2014/main" id="{408CE437-392C-4DB2-A6D5-44EDB4DA1366}"/>
                </a:ext>
              </a:extLst>
            </p:cNvPr>
            <p:cNvCxnSpPr>
              <a:stCxn id="45" idx="5"/>
              <a:endCxn id="56" idx="5"/>
            </p:cNvCxnSpPr>
            <p:nvPr/>
          </p:nvCxnSpPr>
          <p:spPr>
            <a:xfrm>
              <a:off x="7569674" y="4307874"/>
              <a:ext cx="728700" cy="1132500"/>
            </a:xfrm>
            <a:prstGeom prst="straightConnector1">
              <a:avLst/>
            </a:prstGeom>
            <a:noFill/>
            <a:ln w="28575" cap="flat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56" name="Google Shape;290;ga1866bf331_0_271">
              <a:extLst>
                <a:ext uri="{FF2B5EF4-FFF2-40B4-BE49-F238E27FC236}">
                  <a16:creationId xmlns:a16="http://schemas.microsoft.com/office/drawing/2014/main" id="{8E2CDD0A-9AD3-4469-A06F-28DF44046173}"/>
                </a:ext>
              </a:extLst>
            </p:cNvPr>
            <p:cNvSpPr/>
            <p:nvPr/>
          </p:nvSpPr>
          <p:spPr>
            <a:xfrm>
              <a:off x="7356719" y="4499062"/>
              <a:ext cx="1102801" cy="1102801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b="0" i="0" u="none" strike="noStrike" cap="none" dirty="0">
                <a:solidFill>
                  <a:srgbClr val="00B050"/>
                </a:solidFill>
                <a:latin typeface="+mn-lt"/>
                <a:ea typeface="Arial"/>
                <a:cs typeface="Arial"/>
                <a:sym typeface="Arial"/>
              </a:endParaRPr>
            </a:p>
          </p:txBody>
        </p:sp>
        <p:sp>
          <p:nvSpPr>
            <p:cNvPr id="57" name="Google Shape;288;ga1866bf331_0_271">
              <a:extLst>
                <a:ext uri="{FF2B5EF4-FFF2-40B4-BE49-F238E27FC236}">
                  <a16:creationId xmlns:a16="http://schemas.microsoft.com/office/drawing/2014/main" id="{6C66D225-9F59-4AFF-8352-2D3724AF4539}"/>
                </a:ext>
              </a:extLst>
            </p:cNvPr>
            <p:cNvSpPr/>
            <p:nvPr/>
          </p:nvSpPr>
          <p:spPr>
            <a:xfrm>
              <a:off x="5917500" y="4469375"/>
              <a:ext cx="1102800" cy="1102800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US" sz="2000" b="0" i="0" u="none" strike="noStrike" cap="none" dirty="0">
                  <a:solidFill>
                    <a:srgbClr val="000000"/>
                  </a:solidFill>
                  <a:latin typeface="+mn-lt"/>
                  <a:ea typeface="Arial"/>
                  <a:cs typeface="Arial"/>
                  <a:sym typeface="Arial"/>
                </a:rPr>
                <a:t>53</a:t>
              </a:r>
              <a:endParaRPr sz="2000" b="0" i="0" u="none" strike="noStrike" cap="none" dirty="0">
                <a:solidFill>
                  <a:srgbClr val="000000"/>
                </a:solidFill>
                <a:latin typeface="+mn-lt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8" name="Google Shape;303;ga1866bf331_0_271">
            <a:extLst>
              <a:ext uri="{FF2B5EF4-FFF2-40B4-BE49-F238E27FC236}">
                <a16:creationId xmlns:a16="http://schemas.microsoft.com/office/drawing/2014/main" id="{7DC42B14-5D75-416B-A591-D0ADAC018077}"/>
              </a:ext>
            </a:extLst>
          </p:cNvPr>
          <p:cNvSpPr/>
          <p:nvPr/>
        </p:nvSpPr>
        <p:spPr>
          <a:xfrm>
            <a:off x="4707467" y="4601071"/>
            <a:ext cx="422100" cy="3411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FF0000"/>
            </a:solidFill>
            <a:prstDash val="sys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b="0" i="0" u="none" strike="noStrike" cap="none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59" name="Google Shape;304;ga1866bf331_0_271">
            <a:extLst>
              <a:ext uri="{FF2B5EF4-FFF2-40B4-BE49-F238E27FC236}">
                <a16:creationId xmlns:a16="http://schemas.microsoft.com/office/drawing/2014/main" id="{64D025CC-2F34-49D8-AD18-F9A617769A2C}"/>
              </a:ext>
            </a:extLst>
          </p:cNvPr>
          <p:cNvSpPr/>
          <p:nvPr/>
        </p:nvSpPr>
        <p:spPr>
          <a:xfrm>
            <a:off x="6389442" y="4601071"/>
            <a:ext cx="422100" cy="3411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FF0000"/>
            </a:solidFill>
            <a:prstDash val="sys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b="0" i="0" u="none" strike="noStrike" cap="none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cxnSp>
        <p:nvCxnSpPr>
          <p:cNvPr id="60" name="Google Shape;305;ga1866bf331_0_271">
            <a:extLst>
              <a:ext uri="{FF2B5EF4-FFF2-40B4-BE49-F238E27FC236}">
                <a16:creationId xmlns:a16="http://schemas.microsoft.com/office/drawing/2014/main" id="{64989388-9834-41AC-88DF-EF84918C63F1}"/>
              </a:ext>
            </a:extLst>
          </p:cNvPr>
          <p:cNvCxnSpPr/>
          <p:nvPr/>
        </p:nvCxnSpPr>
        <p:spPr>
          <a:xfrm>
            <a:off x="4970461" y="4947621"/>
            <a:ext cx="11400" cy="792600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ysDash"/>
            <a:round/>
            <a:headEnd type="none" w="sm" len="sm"/>
            <a:tailEnd type="none" w="sm" len="sm"/>
          </a:ln>
        </p:spPr>
      </p:cxnSp>
      <p:cxnSp>
        <p:nvCxnSpPr>
          <p:cNvPr id="61" name="Google Shape;306;ga1866bf331_0_271">
            <a:extLst>
              <a:ext uri="{FF2B5EF4-FFF2-40B4-BE49-F238E27FC236}">
                <a16:creationId xmlns:a16="http://schemas.microsoft.com/office/drawing/2014/main" id="{1006B1B8-9FBA-481C-BB98-6F5505E7D64B}"/>
              </a:ext>
            </a:extLst>
          </p:cNvPr>
          <p:cNvCxnSpPr>
            <a:cxnSpLocks/>
          </p:cNvCxnSpPr>
          <p:nvPr/>
        </p:nvCxnSpPr>
        <p:spPr>
          <a:xfrm>
            <a:off x="6594792" y="4947621"/>
            <a:ext cx="11400" cy="792600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ysDash"/>
            <a:round/>
            <a:headEnd type="none" w="sm" len="sm"/>
            <a:tailEnd type="none" w="sm" len="sm"/>
          </a:ln>
        </p:spPr>
      </p:cxnSp>
      <p:cxnSp>
        <p:nvCxnSpPr>
          <p:cNvPr id="62" name="Google Shape;307;ga1866bf331_0_271">
            <a:extLst>
              <a:ext uri="{FF2B5EF4-FFF2-40B4-BE49-F238E27FC236}">
                <a16:creationId xmlns:a16="http://schemas.microsoft.com/office/drawing/2014/main" id="{3612C370-7049-426C-91C7-A9177B80300D}"/>
              </a:ext>
            </a:extLst>
          </p:cNvPr>
          <p:cNvCxnSpPr>
            <a:cxnSpLocks/>
          </p:cNvCxnSpPr>
          <p:nvPr/>
        </p:nvCxnSpPr>
        <p:spPr>
          <a:xfrm flipH="1">
            <a:off x="4978400" y="5708214"/>
            <a:ext cx="1632917" cy="0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ysDash"/>
            <a:round/>
            <a:headEnd type="none" w="sm" len="sm"/>
            <a:tailEnd type="none" w="sm" len="sm"/>
          </a:ln>
        </p:spPr>
      </p:cxnSp>
      <p:sp>
        <p:nvSpPr>
          <p:cNvPr id="63" name="Google Shape;308;ga1866bf331_0_271">
            <a:extLst>
              <a:ext uri="{FF2B5EF4-FFF2-40B4-BE49-F238E27FC236}">
                <a16:creationId xmlns:a16="http://schemas.microsoft.com/office/drawing/2014/main" id="{1A35A103-134E-45BD-A998-8FD6FB25F9DC}"/>
              </a:ext>
            </a:extLst>
          </p:cNvPr>
          <p:cNvSpPr txBox="1"/>
          <p:nvPr/>
        </p:nvSpPr>
        <p:spPr>
          <a:xfrm>
            <a:off x="5434823" y="5632678"/>
            <a:ext cx="666257" cy="4819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000" b="1" i="0" u="none" strike="noStrike" cap="none" dirty="0">
                <a:solidFill>
                  <a:srgbClr val="FF0000"/>
                </a:solidFill>
                <a:latin typeface="+mn-lt"/>
                <a:ea typeface="Arial"/>
                <a:cs typeface="Arial"/>
                <a:sym typeface="Arial"/>
              </a:rPr>
              <a:t>90</a:t>
            </a:r>
            <a:endParaRPr sz="2000" b="1" i="0" u="none" strike="noStrike" cap="none" dirty="0">
              <a:solidFill>
                <a:srgbClr val="FF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cxnSp>
        <p:nvCxnSpPr>
          <p:cNvPr id="68" name="Google Shape;293;ga1866bf331_0_271">
            <a:extLst>
              <a:ext uri="{FF2B5EF4-FFF2-40B4-BE49-F238E27FC236}">
                <a16:creationId xmlns:a16="http://schemas.microsoft.com/office/drawing/2014/main" id="{ADBAAB6C-7AC3-4FC7-91FF-C92802E3780C}"/>
              </a:ext>
            </a:extLst>
          </p:cNvPr>
          <p:cNvCxnSpPr/>
          <p:nvPr/>
        </p:nvCxnSpPr>
        <p:spPr>
          <a:xfrm flipH="1">
            <a:off x="4906352" y="4175213"/>
            <a:ext cx="196800" cy="3411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69" name="Google Shape;294;ga1866bf331_0_271">
            <a:extLst>
              <a:ext uri="{FF2B5EF4-FFF2-40B4-BE49-F238E27FC236}">
                <a16:creationId xmlns:a16="http://schemas.microsoft.com/office/drawing/2014/main" id="{71825D65-35A1-4508-8019-3A844125B584}"/>
              </a:ext>
            </a:extLst>
          </p:cNvPr>
          <p:cNvCxnSpPr/>
          <p:nvPr/>
        </p:nvCxnSpPr>
        <p:spPr>
          <a:xfrm>
            <a:off x="5260066" y="4165155"/>
            <a:ext cx="196800" cy="3411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0" name="Google Shape;295;ga1866bf331_0_271">
            <a:extLst>
              <a:ext uri="{FF2B5EF4-FFF2-40B4-BE49-F238E27FC236}">
                <a16:creationId xmlns:a16="http://schemas.microsoft.com/office/drawing/2014/main" id="{E631CB4A-2A05-46F2-8C4C-EB71BE65C0E5}"/>
              </a:ext>
            </a:extLst>
          </p:cNvPr>
          <p:cNvCxnSpPr/>
          <p:nvPr/>
        </p:nvCxnSpPr>
        <p:spPr>
          <a:xfrm flipH="1">
            <a:off x="6041241" y="4165155"/>
            <a:ext cx="196800" cy="3411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1" name="Google Shape;296;ga1866bf331_0_271">
            <a:extLst>
              <a:ext uri="{FF2B5EF4-FFF2-40B4-BE49-F238E27FC236}">
                <a16:creationId xmlns:a16="http://schemas.microsoft.com/office/drawing/2014/main" id="{0169DE5B-F20F-4162-A3FC-754E6F3F2775}"/>
              </a:ext>
            </a:extLst>
          </p:cNvPr>
          <p:cNvCxnSpPr/>
          <p:nvPr/>
        </p:nvCxnSpPr>
        <p:spPr>
          <a:xfrm>
            <a:off x="6417941" y="4165155"/>
            <a:ext cx="196800" cy="3411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9" name="Google Shape;297;ga1866bf331_0_271">
            <a:extLst>
              <a:ext uri="{FF2B5EF4-FFF2-40B4-BE49-F238E27FC236}">
                <a16:creationId xmlns:a16="http://schemas.microsoft.com/office/drawing/2014/main" id="{C2B5F22C-A0F7-4C2C-9F90-5FC1211AB5D6}"/>
              </a:ext>
            </a:extLst>
          </p:cNvPr>
          <p:cNvSpPr txBox="1"/>
          <p:nvPr/>
        </p:nvSpPr>
        <p:spPr>
          <a:xfrm>
            <a:off x="4646835" y="4521020"/>
            <a:ext cx="537000" cy="4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+mn-lt"/>
                <a:ea typeface="Arial"/>
                <a:cs typeface="Arial"/>
                <a:sym typeface="Arial"/>
              </a:rPr>
              <a:t>50</a:t>
            </a:r>
            <a:endParaRPr sz="2000" b="0" i="0" u="none" strike="noStrike" cap="none" dirty="0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87" name="Google Shape;298;ga1866bf331_0_271">
            <a:extLst>
              <a:ext uri="{FF2B5EF4-FFF2-40B4-BE49-F238E27FC236}">
                <a16:creationId xmlns:a16="http://schemas.microsoft.com/office/drawing/2014/main" id="{AF62D6D3-AD2E-4DBC-93FF-44D8114AF7DD}"/>
              </a:ext>
            </a:extLst>
          </p:cNvPr>
          <p:cNvSpPr txBox="1"/>
          <p:nvPr/>
        </p:nvSpPr>
        <p:spPr>
          <a:xfrm>
            <a:off x="5236330" y="4517632"/>
            <a:ext cx="537000" cy="4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+mn-lt"/>
                <a:ea typeface="Arial"/>
                <a:cs typeface="Arial"/>
                <a:sym typeface="Arial"/>
              </a:rPr>
              <a:t>3</a:t>
            </a:r>
            <a:endParaRPr sz="2000" b="0" i="0" u="none" strike="noStrike" cap="none" dirty="0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88" name="Google Shape;299;ga1866bf331_0_271">
            <a:extLst>
              <a:ext uri="{FF2B5EF4-FFF2-40B4-BE49-F238E27FC236}">
                <a16:creationId xmlns:a16="http://schemas.microsoft.com/office/drawing/2014/main" id="{7D5BF12E-BE6C-4691-BA18-32B8A1E19606}"/>
              </a:ext>
            </a:extLst>
          </p:cNvPr>
          <p:cNvSpPr txBox="1"/>
          <p:nvPr/>
        </p:nvSpPr>
        <p:spPr>
          <a:xfrm>
            <a:off x="5773330" y="4517632"/>
            <a:ext cx="537000" cy="4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+mn-lt"/>
                <a:ea typeface="Arial"/>
                <a:cs typeface="Arial"/>
                <a:sym typeface="Arial"/>
              </a:rPr>
              <a:t>7</a:t>
            </a:r>
            <a:endParaRPr sz="2000" b="0" i="0" u="none" strike="noStrike" cap="none" dirty="0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89" name="Google Shape;300;ga1866bf331_0_271">
            <a:extLst>
              <a:ext uri="{FF2B5EF4-FFF2-40B4-BE49-F238E27FC236}">
                <a16:creationId xmlns:a16="http://schemas.microsoft.com/office/drawing/2014/main" id="{C22C8EE0-CF57-4DC9-BE26-32CD0C98F827}"/>
              </a:ext>
            </a:extLst>
          </p:cNvPr>
          <p:cNvSpPr txBox="1"/>
          <p:nvPr/>
        </p:nvSpPr>
        <p:spPr>
          <a:xfrm>
            <a:off x="6328934" y="4521020"/>
            <a:ext cx="571399" cy="4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+mn-lt"/>
                <a:ea typeface="Arial"/>
                <a:cs typeface="Arial"/>
                <a:sym typeface="Arial"/>
              </a:rPr>
              <a:t>40</a:t>
            </a:r>
            <a:endParaRPr sz="2000" b="0" i="0" u="none" strike="noStrike" cap="none" dirty="0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90" name="Google Shape;301;ga1866bf331_0_271">
            <a:extLst>
              <a:ext uri="{FF2B5EF4-FFF2-40B4-BE49-F238E27FC236}">
                <a16:creationId xmlns:a16="http://schemas.microsoft.com/office/drawing/2014/main" id="{3E6C5CFA-6431-4ED4-A262-1A9E023EDCB6}"/>
              </a:ext>
            </a:extLst>
          </p:cNvPr>
          <p:cNvSpPr/>
          <p:nvPr/>
        </p:nvSpPr>
        <p:spPr>
          <a:xfrm>
            <a:off x="5362682" y="4594607"/>
            <a:ext cx="797100" cy="3411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6AA84F"/>
            </a:solidFill>
            <a:prstDash val="sys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b="0" i="0" u="none" strike="noStrike" cap="none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91" name="Google Shape;302;ga1866bf331_0_271">
            <a:extLst>
              <a:ext uri="{FF2B5EF4-FFF2-40B4-BE49-F238E27FC236}">
                <a16:creationId xmlns:a16="http://schemas.microsoft.com/office/drawing/2014/main" id="{269FE966-EEE9-46C7-A249-D6CC951E30B3}"/>
              </a:ext>
            </a:extLst>
          </p:cNvPr>
          <p:cNvSpPr txBox="1"/>
          <p:nvPr/>
        </p:nvSpPr>
        <p:spPr>
          <a:xfrm>
            <a:off x="5484262" y="4889358"/>
            <a:ext cx="537000" cy="4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000" b="1" i="0" u="none" strike="noStrike" cap="none" dirty="0">
                <a:solidFill>
                  <a:srgbClr val="6AA84F"/>
                </a:solidFill>
                <a:latin typeface="+mn-lt"/>
                <a:ea typeface="Arial"/>
                <a:cs typeface="Arial"/>
                <a:sym typeface="Arial"/>
              </a:rPr>
              <a:t>10</a:t>
            </a:r>
            <a:endParaRPr sz="2000" b="1" i="0" u="none" strike="noStrike" cap="none" dirty="0">
              <a:solidFill>
                <a:srgbClr val="6AA84F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93" name="Google Shape;297;ga1866bf331_0_271">
            <a:extLst>
              <a:ext uri="{FF2B5EF4-FFF2-40B4-BE49-F238E27FC236}">
                <a16:creationId xmlns:a16="http://schemas.microsoft.com/office/drawing/2014/main" id="{32E2090C-CE9F-49D1-B1C3-0652CB9A568F}"/>
              </a:ext>
            </a:extLst>
          </p:cNvPr>
          <p:cNvSpPr txBox="1"/>
          <p:nvPr/>
        </p:nvSpPr>
        <p:spPr>
          <a:xfrm>
            <a:off x="4926234" y="3771722"/>
            <a:ext cx="537000" cy="4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+mn-lt"/>
                <a:ea typeface="Arial"/>
                <a:cs typeface="Arial"/>
                <a:sym typeface="Arial"/>
              </a:rPr>
              <a:t>53</a:t>
            </a:r>
            <a:endParaRPr sz="2000" b="0" i="0" u="none" strike="noStrike" cap="none" dirty="0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94" name="Google Shape;297;ga1866bf331_0_271">
            <a:extLst>
              <a:ext uri="{FF2B5EF4-FFF2-40B4-BE49-F238E27FC236}">
                <a16:creationId xmlns:a16="http://schemas.microsoft.com/office/drawing/2014/main" id="{5F73EF17-FD98-4326-9A05-5C2F4970DA47}"/>
              </a:ext>
            </a:extLst>
          </p:cNvPr>
          <p:cNvSpPr txBox="1"/>
          <p:nvPr/>
        </p:nvSpPr>
        <p:spPr>
          <a:xfrm>
            <a:off x="6069235" y="3771722"/>
            <a:ext cx="537000" cy="4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+mn-lt"/>
                <a:ea typeface="Arial"/>
                <a:cs typeface="Arial"/>
                <a:sym typeface="Arial"/>
              </a:rPr>
              <a:t>47</a:t>
            </a:r>
            <a:endParaRPr sz="2000" b="0" i="0" u="none" strike="noStrike" cap="none" dirty="0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95" name="Google Shape;297;ga1866bf331_0_271">
            <a:extLst>
              <a:ext uri="{FF2B5EF4-FFF2-40B4-BE49-F238E27FC236}">
                <a16:creationId xmlns:a16="http://schemas.microsoft.com/office/drawing/2014/main" id="{040CA0D2-AA4F-4248-B593-1062B5B8CDA3}"/>
              </a:ext>
            </a:extLst>
          </p:cNvPr>
          <p:cNvSpPr txBox="1"/>
          <p:nvPr/>
        </p:nvSpPr>
        <p:spPr>
          <a:xfrm>
            <a:off x="5497734" y="3771722"/>
            <a:ext cx="537000" cy="4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+mn-lt"/>
                <a:ea typeface="Arial"/>
                <a:cs typeface="Arial"/>
                <a:sym typeface="Arial"/>
              </a:rPr>
              <a:t>+</a:t>
            </a:r>
            <a:endParaRPr sz="2000" b="0" i="0" u="none" strike="noStrike" cap="none" dirty="0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96" name="Google Shape;297;ga1866bf331_0_271">
            <a:extLst>
              <a:ext uri="{FF2B5EF4-FFF2-40B4-BE49-F238E27FC236}">
                <a16:creationId xmlns:a16="http://schemas.microsoft.com/office/drawing/2014/main" id="{4F46AD9D-B333-4090-AED3-0F1925F07F0A}"/>
              </a:ext>
            </a:extLst>
          </p:cNvPr>
          <p:cNvSpPr txBox="1"/>
          <p:nvPr/>
        </p:nvSpPr>
        <p:spPr>
          <a:xfrm>
            <a:off x="5976102" y="3212921"/>
            <a:ext cx="537000" cy="4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000" b="1" i="0" u="none" strike="noStrike" cap="none" dirty="0">
                <a:solidFill>
                  <a:srgbClr val="000000"/>
                </a:solidFill>
                <a:latin typeface="+mn-lt"/>
                <a:ea typeface="Arial"/>
                <a:cs typeface="Arial"/>
                <a:sym typeface="Arial"/>
              </a:rPr>
              <a:t>47</a:t>
            </a:r>
            <a:endParaRPr sz="2000" b="1" i="0" u="none" strike="noStrike" cap="none" dirty="0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97" name="Speech Bubble: Rectangle with Corners Rounded 96">
            <a:extLst>
              <a:ext uri="{FF2B5EF4-FFF2-40B4-BE49-F238E27FC236}">
                <a16:creationId xmlns:a16="http://schemas.microsoft.com/office/drawing/2014/main" id="{101B424D-F8A3-433E-936A-E1436608B0CF}"/>
              </a:ext>
            </a:extLst>
          </p:cNvPr>
          <p:cNvSpPr/>
          <p:nvPr/>
        </p:nvSpPr>
        <p:spPr>
          <a:xfrm>
            <a:off x="4572000" y="1690806"/>
            <a:ext cx="3708400" cy="567930"/>
          </a:xfrm>
          <a:prstGeom prst="wedgeRoundRectCallout">
            <a:avLst>
              <a:gd name="adj1" fmla="val 37931"/>
              <a:gd name="adj2" fmla="val 121235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53 + 47 = 100</a:t>
            </a:r>
          </a:p>
        </p:txBody>
      </p:sp>
    </p:spTree>
    <p:extLst>
      <p:ext uri="{BB962C8B-B14F-4D97-AF65-F5344CB8AC3E}">
        <p14:creationId xmlns:p14="http://schemas.microsoft.com/office/powerpoint/2010/main" val="2379283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" grpId="0" animBg="1"/>
      <p:bldP spid="4" grpId="0" animBg="1"/>
      <p:bldP spid="88" grpId="0"/>
      <p:bldP spid="89" grpId="0"/>
      <p:bldP spid="94" grpId="0"/>
      <p:bldP spid="96" grpId="0"/>
      <p:bldP spid="9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DD52F18E-2800-4032-A3C4-79945DC655AC}"/>
              </a:ext>
            </a:extLst>
          </p:cNvPr>
          <p:cNvSpPr/>
          <p:nvPr/>
        </p:nvSpPr>
        <p:spPr>
          <a:xfrm>
            <a:off x="755651" y="1592263"/>
            <a:ext cx="7632700" cy="4500562"/>
          </a:xfrm>
          <a:prstGeom prst="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40C3C52-39F5-495A-AAAF-18A7E3F6FC7C}"/>
              </a:ext>
            </a:extLst>
          </p:cNvPr>
          <p:cNvSpPr/>
          <p:nvPr/>
        </p:nvSpPr>
        <p:spPr>
          <a:xfrm>
            <a:off x="826039" y="1696511"/>
            <a:ext cx="2914814" cy="589489"/>
          </a:xfrm>
          <a:prstGeom prst="rect">
            <a:avLst/>
          </a:prstGeom>
          <a:solidFill>
            <a:srgbClr val="A7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Rectangle 126">
            <a:extLst>
              <a:ext uri="{FF2B5EF4-FFF2-40B4-BE49-F238E27FC236}">
                <a16:creationId xmlns:a16="http://schemas.microsoft.com/office/drawing/2014/main" id="{609E53BF-9440-446C-8678-398DEFAD0375}"/>
              </a:ext>
            </a:extLst>
          </p:cNvPr>
          <p:cNvSpPr/>
          <p:nvPr/>
        </p:nvSpPr>
        <p:spPr>
          <a:xfrm>
            <a:off x="826039" y="2582333"/>
            <a:ext cx="2914814" cy="2035633"/>
          </a:xfrm>
          <a:prstGeom prst="rect">
            <a:avLst/>
          </a:prstGeom>
          <a:solidFill>
            <a:srgbClr val="4DB1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895A688-A65D-48A1-887F-0B7F1CFDD3C2}"/>
              </a:ext>
            </a:extLst>
          </p:cNvPr>
          <p:cNvSpPr/>
          <p:nvPr/>
        </p:nvSpPr>
        <p:spPr>
          <a:xfrm>
            <a:off x="838137" y="2293411"/>
            <a:ext cx="1456329" cy="270949"/>
          </a:xfrm>
          <a:prstGeom prst="rect">
            <a:avLst/>
          </a:prstGeom>
          <a:solidFill>
            <a:srgbClr val="A773A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7043DCF9-282B-410D-B081-F7CECD2FD8ED}"/>
              </a:ext>
            </a:extLst>
          </p:cNvPr>
          <p:cNvSpPr/>
          <p:nvPr/>
        </p:nvSpPr>
        <p:spPr>
          <a:xfrm>
            <a:off x="2302932" y="2276981"/>
            <a:ext cx="1441711" cy="285560"/>
          </a:xfrm>
          <a:prstGeom prst="rect">
            <a:avLst/>
          </a:prstGeom>
          <a:solidFill>
            <a:srgbClr val="4DB1E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C5548BE3-A832-401E-9202-9842BE32E675}"/>
              </a:ext>
            </a:extLst>
          </p:cNvPr>
          <p:cNvGrpSpPr/>
          <p:nvPr/>
        </p:nvGrpSpPr>
        <p:grpSpPr>
          <a:xfrm>
            <a:off x="3787815" y="1735028"/>
            <a:ext cx="326989" cy="517105"/>
            <a:chOff x="5014912" y="1750692"/>
            <a:chExt cx="468997" cy="723394"/>
          </a:xfrm>
        </p:grpSpPr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4C6044DA-E639-4AF8-A727-319EAFE4D1A1}"/>
                </a:ext>
              </a:extLst>
            </p:cNvPr>
            <p:cNvGrpSpPr/>
            <p:nvPr/>
          </p:nvGrpSpPr>
          <p:grpSpPr>
            <a:xfrm>
              <a:off x="5014912" y="1750692"/>
              <a:ext cx="194762" cy="723394"/>
              <a:chOff x="5014912" y="1786791"/>
              <a:chExt cx="342900" cy="723394"/>
            </a:xfrm>
          </p:grpSpPr>
          <p:cxnSp>
            <p:nvCxnSpPr>
              <p:cNvPr id="40" name="Straight Connector 39">
                <a:extLst>
                  <a:ext uri="{FF2B5EF4-FFF2-40B4-BE49-F238E27FC236}">
                    <a16:creationId xmlns:a16="http://schemas.microsoft.com/office/drawing/2014/main" id="{99FE024B-FDF1-4741-B3D9-9FEEC2E5291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1792824"/>
                <a:ext cx="342900" cy="0"/>
              </a:xfrm>
              <a:prstGeom prst="line">
                <a:avLst/>
              </a:prstGeom>
              <a:ln w="38100">
                <a:solidFill>
                  <a:srgbClr val="8C358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Straight Connector 40">
                <a:extLst>
                  <a:ext uri="{FF2B5EF4-FFF2-40B4-BE49-F238E27FC236}">
                    <a16:creationId xmlns:a16="http://schemas.microsoft.com/office/drawing/2014/main" id="{41F8EAC3-FE15-487D-AB56-0254E469EEC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2502457"/>
                <a:ext cx="342900" cy="0"/>
              </a:xfrm>
              <a:prstGeom prst="line">
                <a:avLst/>
              </a:prstGeom>
              <a:ln w="38100">
                <a:solidFill>
                  <a:srgbClr val="8C358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42">
                <a:extLst>
                  <a:ext uri="{FF2B5EF4-FFF2-40B4-BE49-F238E27FC236}">
                    <a16:creationId xmlns:a16="http://schemas.microsoft.com/office/drawing/2014/main" id="{C58DBC93-70BD-4C43-86A0-383D6457283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357812" y="1786791"/>
                <a:ext cx="0" cy="723394"/>
              </a:xfrm>
              <a:prstGeom prst="line">
                <a:avLst/>
              </a:prstGeom>
              <a:ln w="38100">
                <a:solidFill>
                  <a:srgbClr val="8C358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9" name="Arrow: Right 38">
              <a:extLst>
                <a:ext uri="{FF2B5EF4-FFF2-40B4-BE49-F238E27FC236}">
                  <a16:creationId xmlns:a16="http://schemas.microsoft.com/office/drawing/2014/main" id="{2BE3C0B1-E4BE-4300-A419-4DD9B63799E9}"/>
                </a:ext>
              </a:extLst>
            </p:cNvPr>
            <p:cNvSpPr/>
            <p:nvPr/>
          </p:nvSpPr>
          <p:spPr>
            <a:xfrm>
              <a:off x="5193630" y="1993751"/>
              <a:ext cx="290279" cy="219759"/>
            </a:xfrm>
            <a:prstGeom prst="rightArrow">
              <a:avLst/>
            </a:prstGeom>
            <a:solidFill>
              <a:srgbClr val="8C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72" name="Oval 71">
            <a:extLst>
              <a:ext uri="{FF2B5EF4-FFF2-40B4-BE49-F238E27FC236}">
                <a16:creationId xmlns:a16="http://schemas.microsoft.com/office/drawing/2014/main" id="{A21E6CC5-7A67-4522-BC2D-B080D5A0FC48}"/>
              </a:ext>
            </a:extLst>
          </p:cNvPr>
          <p:cNvSpPr/>
          <p:nvPr/>
        </p:nvSpPr>
        <p:spPr>
          <a:xfrm>
            <a:off x="4131482" y="3356109"/>
            <a:ext cx="356104" cy="356104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A7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70</a:t>
            </a:r>
          </a:p>
        </p:txBody>
      </p:sp>
      <p:grpSp>
        <p:nvGrpSpPr>
          <p:cNvPr id="73" name="Group 72">
            <a:extLst>
              <a:ext uri="{FF2B5EF4-FFF2-40B4-BE49-F238E27FC236}">
                <a16:creationId xmlns:a16="http://schemas.microsoft.com/office/drawing/2014/main" id="{94332D0A-1E47-4992-960C-EFCF6AED9673}"/>
              </a:ext>
            </a:extLst>
          </p:cNvPr>
          <p:cNvGrpSpPr/>
          <p:nvPr/>
        </p:nvGrpSpPr>
        <p:grpSpPr>
          <a:xfrm>
            <a:off x="3787812" y="2641600"/>
            <a:ext cx="335457" cy="1927770"/>
            <a:chOff x="5014912" y="1750692"/>
            <a:chExt cx="481143" cy="739140"/>
          </a:xfrm>
        </p:grpSpPr>
        <p:grpSp>
          <p:nvGrpSpPr>
            <p:cNvPr id="74" name="Group 73">
              <a:extLst>
                <a:ext uri="{FF2B5EF4-FFF2-40B4-BE49-F238E27FC236}">
                  <a16:creationId xmlns:a16="http://schemas.microsoft.com/office/drawing/2014/main" id="{E4DE4D51-1A2E-481F-92BC-12312B01FBEE}"/>
                </a:ext>
              </a:extLst>
            </p:cNvPr>
            <p:cNvGrpSpPr/>
            <p:nvPr/>
          </p:nvGrpSpPr>
          <p:grpSpPr>
            <a:xfrm>
              <a:off x="5014912" y="1750692"/>
              <a:ext cx="194762" cy="739140"/>
              <a:chOff x="5014912" y="1786791"/>
              <a:chExt cx="342900" cy="739140"/>
            </a:xfrm>
          </p:grpSpPr>
          <p:cxnSp>
            <p:nvCxnSpPr>
              <p:cNvPr id="76" name="Straight Connector 75">
                <a:extLst>
                  <a:ext uri="{FF2B5EF4-FFF2-40B4-BE49-F238E27FC236}">
                    <a16:creationId xmlns:a16="http://schemas.microsoft.com/office/drawing/2014/main" id="{70C124D4-CDA5-4423-AC18-8D76ECD9C26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1796223"/>
                <a:ext cx="342900" cy="0"/>
              </a:xfrm>
              <a:prstGeom prst="line">
                <a:avLst/>
              </a:prstGeom>
              <a:ln w="38100">
                <a:solidFill>
                  <a:srgbClr val="00A7E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>
                <a:extLst>
                  <a:ext uri="{FF2B5EF4-FFF2-40B4-BE49-F238E27FC236}">
                    <a16:creationId xmlns:a16="http://schemas.microsoft.com/office/drawing/2014/main" id="{34901226-DA13-4593-B1CA-4E73C489DA4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2519201"/>
                <a:ext cx="342900" cy="0"/>
              </a:xfrm>
              <a:prstGeom prst="line">
                <a:avLst/>
              </a:prstGeom>
              <a:ln w="38100">
                <a:solidFill>
                  <a:srgbClr val="00A7E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>
                <a:extLst>
                  <a:ext uri="{FF2B5EF4-FFF2-40B4-BE49-F238E27FC236}">
                    <a16:creationId xmlns:a16="http://schemas.microsoft.com/office/drawing/2014/main" id="{561952E7-62B0-418E-B952-FD0F1CDE13A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357812" y="1786791"/>
                <a:ext cx="0" cy="739140"/>
              </a:xfrm>
              <a:prstGeom prst="line">
                <a:avLst/>
              </a:prstGeom>
              <a:ln w="38100">
                <a:solidFill>
                  <a:srgbClr val="00A7E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5" name="Arrow: Right 74">
              <a:extLst>
                <a:ext uri="{FF2B5EF4-FFF2-40B4-BE49-F238E27FC236}">
                  <a16:creationId xmlns:a16="http://schemas.microsoft.com/office/drawing/2014/main" id="{D0763DA0-B000-4B53-B020-C72AAF5CE97D}"/>
                </a:ext>
              </a:extLst>
            </p:cNvPr>
            <p:cNvSpPr/>
            <p:nvPr/>
          </p:nvSpPr>
          <p:spPr>
            <a:xfrm>
              <a:off x="5193632" y="2064819"/>
              <a:ext cx="302423" cy="65686"/>
            </a:xfrm>
            <a:prstGeom prst="rightArrow">
              <a:avLst/>
            </a:prstGeom>
            <a:solidFill>
              <a:srgbClr val="00A7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80" name="Oval 79">
            <a:extLst>
              <a:ext uri="{FF2B5EF4-FFF2-40B4-BE49-F238E27FC236}">
                <a16:creationId xmlns:a16="http://schemas.microsoft.com/office/drawing/2014/main" id="{113F1F5A-F855-4275-AEE4-CEE4C4E204AF}"/>
              </a:ext>
            </a:extLst>
          </p:cNvPr>
          <p:cNvSpPr/>
          <p:nvPr/>
        </p:nvSpPr>
        <p:spPr>
          <a:xfrm>
            <a:off x="4131734" y="2250141"/>
            <a:ext cx="355601" cy="355601"/>
          </a:xfrm>
          <a:prstGeom prst="ellipse">
            <a:avLst/>
          </a:prstGeom>
          <a:solidFill>
            <a:schemeClr val="bg1"/>
          </a:solidFill>
          <a:ln w="28575">
            <a:solidFill>
              <a:srgbClr val="E5C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10</a:t>
            </a:r>
          </a:p>
        </p:txBody>
      </p:sp>
      <p:grpSp>
        <p:nvGrpSpPr>
          <p:cNvPr id="81" name="Group 80">
            <a:extLst>
              <a:ext uri="{FF2B5EF4-FFF2-40B4-BE49-F238E27FC236}">
                <a16:creationId xmlns:a16="http://schemas.microsoft.com/office/drawing/2014/main" id="{88239DD8-870F-4885-9995-927A38C600F3}"/>
              </a:ext>
            </a:extLst>
          </p:cNvPr>
          <p:cNvGrpSpPr/>
          <p:nvPr/>
        </p:nvGrpSpPr>
        <p:grpSpPr>
          <a:xfrm>
            <a:off x="3781169" y="2330603"/>
            <a:ext cx="323133" cy="209853"/>
            <a:chOff x="5014912" y="1750692"/>
            <a:chExt cx="463467" cy="300990"/>
          </a:xfrm>
        </p:grpSpPr>
        <p:grpSp>
          <p:nvGrpSpPr>
            <p:cNvPr id="82" name="Group 81">
              <a:extLst>
                <a:ext uri="{FF2B5EF4-FFF2-40B4-BE49-F238E27FC236}">
                  <a16:creationId xmlns:a16="http://schemas.microsoft.com/office/drawing/2014/main" id="{B8001A4D-EB27-43BF-AA01-0D641248DE99}"/>
                </a:ext>
              </a:extLst>
            </p:cNvPr>
            <p:cNvGrpSpPr/>
            <p:nvPr/>
          </p:nvGrpSpPr>
          <p:grpSpPr>
            <a:xfrm>
              <a:off x="5014912" y="1750692"/>
              <a:ext cx="194762" cy="300990"/>
              <a:chOff x="5014912" y="1786791"/>
              <a:chExt cx="342900" cy="300990"/>
            </a:xfrm>
          </p:grpSpPr>
          <p:cxnSp>
            <p:nvCxnSpPr>
              <p:cNvPr id="84" name="Straight Connector 83">
                <a:extLst>
                  <a:ext uri="{FF2B5EF4-FFF2-40B4-BE49-F238E27FC236}">
                    <a16:creationId xmlns:a16="http://schemas.microsoft.com/office/drawing/2014/main" id="{3EF6F2EE-9386-4741-9031-05D7E81F3A2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1805791"/>
                <a:ext cx="342900" cy="0"/>
              </a:xfrm>
              <a:prstGeom prst="line">
                <a:avLst/>
              </a:prstGeom>
              <a:ln w="38100">
                <a:solidFill>
                  <a:srgbClr val="E5C8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5" name="Straight Connector 84">
                <a:extLst>
                  <a:ext uri="{FF2B5EF4-FFF2-40B4-BE49-F238E27FC236}">
                    <a16:creationId xmlns:a16="http://schemas.microsoft.com/office/drawing/2014/main" id="{812A37A3-1AFC-40C6-B701-A8D97A6014E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2068117"/>
                <a:ext cx="342900" cy="0"/>
              </a:xfrm>
              <a:prstGeom prst="line">
                <a:avLst/>
              </a:prstGeom>
              <a:ln w="38100">
                <a:solidFill>
                  <a:srgbClr val="E5C8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Straight Connector 85">
                <a:extLst>
                  <a:ext uri="{FF2B5EF4-FFF2-40B4-BE49-F238E27FC236}">
                    <a16:creationId xmlns:a16="http://schemas.microsoft.com/office/drawing/2014/main" id="{D9A38BED-1105-45A5-B204-F7B69FEA31F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357812" y="1786791"/>
                <a:ext cx="0" cy="300990"/>
              </a:xfrm>
              <a:prstGeom prst="line">
                <a:avLst/>
              </a:prstGeom>
              <a:ln w="38100">
                <a:solidFill>
                  <a:srgbClr val="E5C8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3" name="Arrow: Right 82">
              <a:extLst>
                <a:ext uri="{FF2B5EF4-FFF2-40B4-BE49-F238E27FC236}">
                  <a16:creationId xmlns:a16="http://schemas.microsoft.com/office/drawing/2014/main" id="{9B6C6362-B0E9-4DD5-A24A-F52B79D9198B}"/>
                </a:ext>
              </a:extLst>
            </p:cNvPr>
            <p:cNvSpPr/>
            <p:nvPr/>
          </p:nvSpPr>
          <p:spPr>
            <a:xfrm>
              <a:off x="5193632" y="1784680"/>
              <a:ext cx="284747" cy="232610"/>
            </a:xfrm>
            <a:prstGeom prst="rightArrow">
              <a:avLst/>
            </a:prstGeom>
            <a:solidFill>
              <a:srgbClr val="E5C8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47" name="ICONS">
            <a:extLst>
              <a:ext uri="{FF2B5EF4-FFF2-40B4-BE49-F238E27FC236}">
                <a16:creationId xmlns:a16="http://schemas.microsoft.com/office/drawing/2014/main" id="{B4C0763F-80DB-4579-B8C6-15E03BA13806}"/>
              </a:ext>
            </a:extLst>
          </p:cNvPr>
          <p:cNvGrpSpPr>
            <a:grpSpLocks/>
          </p:cNvGrpSpPr>
          <p:nvPr/>
        </p:nvGrpSpPr>
        <p:grpSpPr bwMode="auto">
          <a:xfrm>
            <a:off x="7480300" y="620713"/>
            <a:ext cx="1238250" cy="865187"/>
            <a:chOff x="7480751" y="621486"/>
            <a:chExt cx="1238498" cy="864000"/>
          </a:xfrm>
        </p:grpSpPr>
        <p:pic>
          <p:nvPicPr>
            <p:cNvPr id="48" name="Assessment" hidden="1">
              <a:extLst>
                <a:ext uri="{FF2B5EF4-FFF2-40B4-BE49-F238E27FC236}">
                  <a16:creationId xmlns:a16="http://schemas.microsoft.com/office/drawing/2014/main" id="{D9E856E1-5171-40EE-83A3-36DBF4714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" name="Mental and Oral Starter" hidden="1">
              <a:extLst>
                <a:ext uri="{FF2B5EF4-FFF2-40B4-BE49-F238E27FC236}">
                  <a16:creationId xmlns:a16="http://schemas.microsoft.com/office/drawing/2014/main" id="{BAE5A071-51E2-4BD9-8A8C-ACA3798B675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0" name="Group Work" hidden="1">
              <a:extLst>
                <a:ext uri="{FF2B5EF4-FFF2-40B4-BE49-F238E27FC236}">
                  <a16:creationId xmlns:a16="http://schemas.microsoft.com/office/drawing/2014/main" id="{483A28B1-0183-4E30-AFD8-D7E245BCD5B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" name="Talking Partners" hidden="1">
              <a:extLst>
                <a:ext uri="{FF2B5EF4-FFF2-40B4-BE49-F238E27FC236}">
                  <a16:creationId xmlns:a16="http://schemas.microsoft.com/office/drawing/2014/main" id="{04FE3061-3549-4044-B6FE-465DBF049F8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2" name="Pairs" hidden="1">
              <a:extLst>
                <a:ext uri="{FF2B5EF4-FFF2-40B4-BE49-F238E27FC236}">
                  <a16:creationId xmlns:a16="http://schemas.microsoft.com/office/drawing/2014/main" id="{DBF75200-7EBE-4700-A461-BC24603DEC2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4" name="Individual Work" hidden="1">
              <a:extLst>
                <a:ext uri="{FF2B5EF4-FFF2-40B4-BE49-F238E27FC236}">
                  <a16:creationId xmlns:a16="http://schemas.microsoft.com/office/drawing/2014/main" id="{E0172E61-3F91-4C6E-9817-533D987CB4D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5" name="Whole Class">
              <a:extLst>
                <a:ext uri="{FF2B5EF4-FFF2-40B4-BE49-F238E27FC236}">
                  <a16:creationId xmlns:a16="http://schemas.microsoft.com/office/drawing/2014/main" id="{86D592F6-8C25-4EB1-A492-F6E06BC76CB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80751" y="621486"/>
              <a:ext cx="1238498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E4C19CCB-C151-4BEE-9455-B9FE36A246D2}"/>
              </a:ext>
            </a:extLst>
          </p:cNvPr>
          <p:cNvSpPr/>
          <p:nvPr/>
        </p:nvSpPr>
        <p:spPr>
          <a:xfrm>
            <a:off x="497150" y="736904"/>
            <a:ext cx="7532425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Make 100 - Tens and Ones</a:t>
            </a:r>
          </a:p>
        </p:txBody>
      </p:sp>
      <p:pic>
        <p:nvPicPr>
          <p:cNvPr id="15" name="Picture 14" descr="A picture containing person, sitting, table, cake&#10;&#10;Description automatically generated">
            <a:extLst>
              <a:ext uri="{FF2B5EF4-FFF2-40B4-BE49-F238E27FC236}">
                <a16:creationId xmlns:a16="http://schemas.microsoft.com/office/drawing/2014/main" id="{14F41408-C69D-4487-9580-53F722C36B90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924" t="-923" r="38981" b="30828"/>
          <a:stretch/>
        </p:blipFill>
        <p:spPr>
          <a:xfrm>
            <a:off x="6900333" y="2616200"/>
            <a:ext cx="1488018" cy="3476625"/>
          </a:xfrm>
          <a:prstGeom prst="rect">
            <a:avLst/>
          </a:prstGeom>
        </p:spPr>
      </p:pic>
      <p:sp>
        <p:nvSpPr>
          <p:cNvPr id="139" name="Speech Bubble: Rectangle with Corners Rounded 138">
            <a:extLst>
              <a:ext uri="{FF2B5EF4-FFF2-40B4-BE49-F238E27FC236}">
                <a16:creationId xmlns:a16="http://schemas.microsoft.com/office/drawing/2014/main" id="{34FCC177-FD1D-4259-9BC5-F57A57236E1F}"/>
              </a:ext>
            </a:extLst>
          </p:cNvPr>
          <p:cNvSpPr/>
          <p:nvPr/>
        </p:nvSpPr>
        <p:spPr>
          <a:xfrm>
            <a:off x="4572000" y="1690807"/>
            <a:ext cx="3708400" cy="567930"/>
          </a:xfrm>
          <a:prstGeom prst="wedgeRoundRectCallout">
            <a:avLst>
              <a:gd name="adj1" fmla="val 37931"/>
              <a:gd name="adj2" fmla="val 121235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First we make 10 ones. 5 and 5 add up to 1 ten, so we need 9 more tens.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8F28A13-9FA0-4548-8716-D3C08F8BA21C}"/>
              </a:ext>
            </a:extLst>
          </p:cNvPr>
          <p:cNvSpPr/>
          <p:nvPr/>
        </p:nvSpPr>
        <p:spPr>
          <a:xfrm>
            <a:off x="814919" y="4806641"/>
            <a:ext cx="3106992" cy="1294651"/>
          </a:xfrm>
          <a:prstGeom prst="rect">
            <a:avLst/>
          </a:prstGeom>
          <a:solidFill>
            <a:srgbClr val="A773AF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GB" sz="1700" dirty="0"/>
              <a:t>When we calculate number facts to 100 using tens and ones, the ones must total 10 and the tens must total 90. </a:t>
            </a:r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7556DDD3-84BE-4BFE-AAF2-45CB04329495}"/>
              </a:ext>
            </a:extLst>
          </p:cNvPr>
          <p:cNvGraphicFramePr>
            <a:graphicFrameLocks noGrp="1"/>
          </p:cNvGraphicFramePr>
          <p:nvPr/>
        </p:nvGraphicFramePr>
        <p:xfrm>
          <a:off x="830792" y="1696512"/>
          <a:ext cx="2921450" cy="29214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2145">
                  <a:extLst>
                    <a:ext uri="{9D8B030D-6E8A-4147-A177-3AD203B41FA5}">
                      <a16:colId xmlns:a16="http://schemas.microsoft.com/office/drawing/2014/main" val="3986404003"/>
                    </a:ext>
                  </a:extLst>
                </a:gridCol>
                <a:gridCol w="292145">
                  <a:extLst>
                    <a:ext uri="{9D8B030D-6E8A-4147-A177-3AD203B41FA5}">
                      <a16:colId xmlns:a16="http://schemas.microsoft.com/office/drawing/2014/main" val="3667074426"/>
                    </a:ext>
                  </a:extLst>
                </a:gridCol>
                <a:gridCol w="292145">
                  <a:extLst>
                    <a:ext uri="{9D8B030D-6E8A-4147-A177-3AD203B41FA5}">
                      <a16:colId xmlns:a16="http://schemas.microsoft.com/office/drawing/2014/main" val="2789222319"/>
                    </a:ext>
                  </a:extLst>
                </a:gridCol>
                <a:gridCol w="292145">
                  <a:extLst>
                    <a:ext uri="{9D8B030D-6E8A-4147-A177-3AD203B41FA5}">
                      <a16:colId xmlns:a16="http://schemas.microsoft.com/office/drawing/2014/main" val="1137480444"/>
                    </a:ext>
                  </a:extLst>
                </a:gridCol>
                <a:gridCol w="292145">
                  <a:extLst>
                    <a:ext uri="{9D8B030D-6E8A-4147-A177-3AD203B41FA5}">
                      <a16:colId xmlns:a16="http://schemas.microsoft.com/office/drawing/2014/main" val="1428498849"/>
                    </a:ext>
                  </a:extLst>
                </a:gridCol>
                <a:gridCol w="292145">
                  <a:extLst>
                    <a:ext uri="{9D8B030D-6E8A-4147-A177-3AD203B41FA5}">
                      <a16:colId xmlns:a16="http://schemas.microsoft.com/office/drawing/2014/main" val="1834714767"/>
                    </a:ext>
                  </a:extLst>
                </a:gridCol>
                <a:gridCol w="292145">
                  <a:extLst>
                    <a:ext uri="{9D8B030D-6E8A-4147-A177-3AD203B41FA5}">
                      <a16:colId xmlns:a16="http://schemas.microsoft.com/office/drawing/2014/main" val="4104996815"/>
                    </a:ext>
                  </a:extLst>
                </a:gridCol>
                <a:gridCol w="292145">
                  <a:extLst>
                    <a:ext uri="{9D8B030D-6E8A-4147-A177-3AD203B41FA5}">
                      <a16:colId xmlns:a16="http://schemas.microsoft.com/office/drawing/2014/main" val="3215256509"/>
                    </a:ext>
                  </a:extLst>
                </a:gridCol>
                <a:gridCol w="292145">
                  <a:extLst>
                    <a:ext uri="{9D8B030D-6E8A-4147-A177-3AD203B41FA5}">
                      <a16:colId xmlns:a16="http://schemas.microsoft.com/office/drawing/2014/main" val="2023399387"/>
                    </a:ext>
                  </a:extLst>
                </a:gridCol>
                <a:gridCol w="292145">
                  <a:extLst>
                    <a:ext uri="{9D8B030D-6E8A-4147-A177-3AD203B41FA5}">
                      <a16:colId xmlns:a16="http://schemas.microsoft.com/office/drawing/2014/main" val="1889807079"/>
                    </a:ext>
                  </a:extLst>
                </a:gridCol>
              </a:tblGrid>
              <a:tr h="292145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3038902"/>
                  </a:ext>
                </a:extLst>
              </a:tr>
              <a:tr h="292145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3914098"/>
                  </a:ext>
                </a:extLst>
              </a:tr>
              <a:tr h="292145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9111295"/>
                  </a:ext>
                </a:extLst>
              </a:tr>
              <a:tr h="292145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3960559"/>
                  </a:ext>
                </a:extLst>
              </a:tr>
              <a:tr h="292145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17695297"/>
                  </a:ext>
                </a:extLst>
              </a:tr>
              <a:tr h="292145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1775587"/>
                  </a:ext>
                </a:extLst>
              </a:tr>
              <a:tr h="292145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6324284"/>
                  </a:ext>
                </a:extLst>
              </a:tr>
              <a:tr h="292145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5153427"/>
                  </a:ext>
                </a:extLst>
              </a:tr>
              <a:tr h="292145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5448822"/>
                  </a:ext>
                </a:extLst>
              </a:tr>
              <a:tr h="292145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3669177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0C91767C-9C87-40F7-AE5D-25245D84C69D}"/>
              </a:ext>
            </a:extLst>
          </p:cNvPr>
          <p:cNvSpPr/>
          <p:nvPr/>
        </p:nvSpPr>
        <p:spPr>
          <a:xfrm>
            <a:off x="825805" y="2277854"/>
            <a:ext cx="2913148" cy="292200"/>
          </a:xfrm>
          <a:prstGeom prst="rect">
            <a:avLst/>
          </a:prstGeom>
          <a:noFill/>
          <a:ln w="38100">
            <a:solidFill>
              <a:srgbClr val="E5C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4" name="Google Shape;285;ga1866bf331_0_271">
            <a:extLst>
              <a:ext uri="{FF2B5EF4-FFF2-40B4-BE49-F238E27FC236}">
                <a16:creationId xmlns:a16="http://schemas.microsoft.com/office/drawing/2014/main" id="{C9C0DAFB-A6E9-4F88-86F4-F7B06BA32A82}"/>
              </a:ext>
            </a:extLst>
          </p:cNvPr>
          <p:cNvGrpSpPr/>
          <p:nvPr/>
        </p:nvGrpSpPr>
        <p:grpSpPr>
          <a:xfrm>
            <a:off x="4975371" y="2384613"/>
            <a:ext cx="1618250" cy="1422984"/>
            <a:chOff x="5917500" y="3366575"/>
            <a:chExt cx="2542020" cy="2235288"/>
          </a:xfrm>
        </p:grpSpPr>
        <p:sp>
          <p:nvSpPr>
            <p:cNvPr id="45" name="Google Shape;286;ga1866bf331_0_271">
              <a:extLst>
                <a:ext uri="{FF2B5EF4-FFF2-40B4-BE49-F238E27FC236}">
                  <a16:creationId xmlns:a16="http://schemas.microsoft.com/office/drawing/2014/main" id="{184AD5B0-7BAC-4278-8824-7BDC92EF86F5}"/>
                </a:ext>
              </a:extLst>
            </p:cNvPr>
            <p:cNvSpPr/>
            <p:nvPr/>
          </p:nvSpPr>
          <p:spPr>
            <a:xfrm>
              <a:off x="6628375" y="3366575"/>
              <a:ext cx="1102800" cy="1102800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US" sz="2000" b="0" i="0" u="none" strike="noStrike" cap="none" dirty="0">
                  <a:solidFill>
                    <a:srgbClr val="000000"/>
                  </a:solidFill>
                  <a:latin typeface="+mn-lt"/>
                  <a:ea typeface="Arial"/>
                  <a:cs typeface="Arial"/>
                  <a:sym typeface="Arial"/>
                </a:rPr>
                <a:t>100</a:t>
              </a:r>
              <a:endParaRPr sz="2000" b="0" i="0" u="none" strike="noStrike" cap="none" dirty="0">
                <a:solidFill>
                  <a:srgbClr val="000000"/>
                </a:solidFill>
                <a:latin typeface="+mn-lt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46" name="Google Shape;287;ga1866bf331_0_271">
              <a:extLst>
                <a:ext uri="{FF2B5EF4-FFF2-40B4-BE49-F238E27FC236}">
                  <a16:creationId xmlns:a16="http://schemas.microsoft.com/office/drawing/2014/main" id="{27332463-A987-4847-8A16-718E5ECD3BA3}"/>
                </a:ext>
              </a:extLst>
            </p:cNvPr>
            <p:cNvCxnSpPr>
              <a:endCxn id="57" idx="3"/>
            </p:cNvCxnSpPr>
            <p:nvPr/>
          </p:nvCxnSpPr>
          <p:spPr>
            <a:xfrm flipH="1">
              <a:off x="6079001" y="4307874"/>
              <a:ext cx="710700" cy="1102800"/>
            </a:xfrm>
            <a:prstGeom prst="straightConnector1">
              <a:avLst/>
            </a:prstGeom>
            <a:noFill/>
            <a:ln w="28575" cap="flat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53" name="Google Shape;289;ga1866bf331_0_271">
              <a:extLst>
                <a:ext uri="{FF2B5EF4-FFF2-40B4-BE49-F238E27FC236}">
                  <a16:creationId xmlns:a16="http://schemas.microsoft.com/office/drawing/2014/main" id="{408CE437-392C-4DB2-A6D5-44EDB4DA1366}"/>
                </a:ext>
              </a:extLst>
            </p:cNvPr>
            <p:cNvCxnSpPr>
              <a:stCxn id="45" idx="5"/>
              <a:endCxn id="56" idx="5"/>
            </p:cNvCxnSpPr>
            <p:nvPr/>
          </p:nvCxnSpPr>
          <p:spPr>
            <a:xfrm>
              <a:off x="7569674" y="4307874"/>
              <a:ext cx="728700" cy="1132500"/>
            </a:xfrm>
            <a:prstGeom prst="straightConnector1">
              <a:avLst/>
            </a:prstGeom>
            <a:noFill/>
            <a:ln w="28575" cap="flat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56" name="Google Shape;290;ga1866bf331_0_271">
              <a:extLst>
                <a:ext uri="{FF2B5EF4-FFF2-40B4-BE49-F238E27FC236}">
                  <a16:creationId xmlns:a16="http://schemas.microsoft.com/office/drawing/2014/main" id="{8E2CDD0A-9AD3-4469-A06F-28DF44046173}"/>
                </a:ext>
              </a:extLst>
            </p:cNvPr>
            <p:cNvSpPr/>
            <p:nvPr/>
          </p:nvSpPr>
          <p:spPr>
            <a:xfrm>
              <a:off x="7356719" y="4499062"/>
              <a:ext cx="1102801" cy="1102801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b="0" i="0" u="none" strike="noStrike" cap="none" dirty="0">
                <a:solidFill>
                  <a:srgbClr val="00B050"/>
                </a:solidFill>
                <a:latin typeface="+mn-lt"/>
                <a:ea typeface="Arial"/>
                <a:cs typeface="Arial"/>
                <a:sym typeface="Arial"/>
              </a:endParaRPr>
            </a:p>
          </p:txBody>
        </p:sp>
        <p:sp>
          <p:nvSpPr>
            <p:cNvPr id="57" name="Google Shape;288;ga1866bf331_0_271">
              <a:extLst>
                <a:ext uri="{FF2B5EF4-FFF2-40B4-BE49-F238E27FC236}">
                  <a16:creationId xmlns:a16="http://schemas.microsoft.com/office/drawing/2014/main" id="{6C66D225-9F59-4AFF-8352-2D3724AF4539}"/>
                </a:ext>
              </a:extLst>
            </p:cNvPr>
            <p:cNvSpPr/>
            <p:nvPr/>
          </p:nvSpPr>
          <p:spPr>
            <a:xfrm>
              <a:off x="5917500" y="4469375"/>
              <a:ext cx="1102800" cy="1102800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US" sz="2000" b="0" i="0" u="none" strike="noStrike" cap="none" dirty="0">
                  <a:solidFill>
                    <a:srgbClr val="000000"/>
                  </a:solidFill>
                  <a:latin typeface="+mn-lt"/>
                  <a:ea typeface="Arial"/>
                  <a:cs typeface="Arial"/>
                  <a:sym typeface="Arial"/>
                </a:rPr>
                <a:t>25</a:t>
              </a:r>
              <a:endParaRPr sz="2000" b="0" i="0" u="none" strike="noStrike" cap="none" dirty="0">
                <a:solidFill>
                  <a:srgbClr val="000000"/>
                </a:solidFill>
                <a:latin typeface="+mn-lt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8" name="Google Shape;303;ga1866bf331_0_271">
            <a:extLst>
              <a:ext uri="{FF2B5EF4-FFF2-40B4-BE49-F238E27FC236}">
                <a16:creationId xmlns:a16="http://schemas.microsoft.com/office/drawing/2014/main" id="{7DC42B14-5D75-416B-A591-D0ADAC018077}"/>
              </a:ext>
            </a:extLst>
          </p:cNvPr>
          <p:cNvSpPr/>
          <p:nvPr/>
        </p:nvSpPr>
        <p:spPr>
          <a:xfrm>
            <a:off x="4707467" y="4601071"/>
            <a:ext cx="422100" cy="3411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FF0000"/>
            </a:solidFill>
            <a:prstDash val="sys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b="0" i="0" u="none" strike="noStrike" cap="none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59" name="Google Shape;304;ga1866bf331_0_271">
            <a:extLst>
              <a:ext uri="{FF2B5EF4-FFF2-40B4-BE49-F238E27FC236}">
                <a16:creationId xmlns:a16="http://schemas.microsoft.com/office/drawing/2014/main" id="{64D025CC-2F34-49D8-AD18-F9A617769A2C}"/>
              </a:ext>
            </a:extLst>
          </p:cNvPr>
          <p:cNvSpPr/>
          <p:nvPr/>
        </p:nvSpPr>
        <p:spPr>
          <a:xfrm>
            <a:off x="6389442" y="4601071"/>
            <a:ext cx="422100" cy="3411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FF0000"/>
            </a:solidFill>
            <a:prstDash val="sys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b="0" i="0" u="none" strike="noStrike" cap="none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cxnSp>
        <p:nvCxnSpPr>
          <p:cNvPr id="60" name="Google Shape;305;ga1866bf331_0_271">
            <a:extLst>
              <a:ext uri="{FF2B5EF4-FFF2-40B4-BE49-F238E27FC236}">
                <a16:creationId xmlns:a16="http://schemas.microsoft.com/office/drawing/2014/main" id="{64989388-9834-41AC-88DF-EF84918C63F1}"/>
              </a:ext>
            </a:extLst>
          </p:cNvPr>
          <p:cNvCxnSpPr/>
          <p:nvPr/>
        </p:nvCxnSpPr>
        <p:spPr>
          <a:xfrm>
            <a:off x="4970461" y="4947621"/>
            <a:ext cx="11400" cy="792600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ysDash"/>
            <a:round/>
            <a:headEnd type="none" w="sm" len="sm"/>
            <a:tailEnd type="none" w="sm" len="sm"/>
          </a:ln>
        </p:spPr>
      </p:cxnSp>
      <p:cxnSp>
        <p:nvCxnSpPr>
          <p:cNvPr id="61" name="Google Shape;306;ga1866bf331_0_271">
            <a:extLst>
              <a:ext uri="{FF2B5EF4-FFF2-40B4-BE49-F238E27FC236}">
                <a16:creationId xmlns:a16="http://schemas.microsoft.com/office/drawing/2014/main" id="{1006B1B8-9FBA-481C-BB98-6F5505E7D64B}"/>
              </a:ext>
            </a:extLst>
          </p:cNvPr>
          <p:cNvCxnSpPr>
            <a:cxnSpLocks/>
          </p:cNvCxnSpPr>
          <p:nvPr/>
        </p:nvCxnSpPr>
        <p:spPr>
          <a:xfrm>
            <a:off x="6594792" y="4947621"/>
            <a:ext cx="11400" cy="792600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ysDash"/>
            <a:round/>
            <a:headEnd type="none" w="sm" len="sm"/>
            <a:tailEnd type="none" w="sm" len="sm"/>
          </a:ln>
        </p:spPr>
      </p:cxnSp>
      <p:cxnSp>
        <p:nvCxnSpPr>
          <p:cNvPr id="62" name="Google Shape;307;ga1866bf331_0_271">
            <a:extLst>
              <a:ext uri="{FF2B5EF4-FFF2-40B4-BE49-F238E27FC236}">
                <a16:creationId xmlns:a16="http://schemas.microsoft.com/office/drawing/2014/main" id="{3612C370-7049-426C-91C7-A9177B80300D}"/>
              </a:ext>
            </a:extLst>
          </p:cNvPr>
          <p:cNvCxnSpPr>
            <a:cxnSpLocks/>
          </p:cNvCxnSpPr>
          <p:nvPr/>
        </p:nvCxnSpPr>
        <p:spPr>
          <a:xfrm flipH="1">
            <a:off x="4978400" y="5708214"/>
            <a:ext cx="1632917" cy="0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ysDash"/>
            <a:round/>
            <a:headEnd type="none" w="sm" len="sm"/>
            <a:tailEnd type="none" w="sm" len="sm"/>
          </a:ln>
        </p:spPr>
      </p:cxnSp>
      <p:sp>
        <p:nvSpPr>
          <p:cNvPr id="63" name="Google Shape;308;ga1866bf331_0_271">
            <a:extLst>
              <a:ext uri="{FF2B5EF4-FFF2-40B4-BE49-F238E27FC236}">
                <a16:creationId xmlns:a16="http://schemas.microsoft.com/office/drawing/2014/main" id="{1A35A103-134E-45BD-A998-8FD6FB25F9DC}"/>
              </a:ext>
            </a:extLst>
          </p:cNvPr>
          <p:cNvSpPr txBox="1"/>
          <p:nvPr/>
        </p:nvSpPr>
        <p:spPr>
          <a:xfrm>
            <a:off x="5434823" y="5632678"/>
            <a:ext cx="666257" cy="4819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000" b="1" i="0" u="none" strike="noStrike" cap="none" dirty="0">
                <a:solidFill>
                  <a:srgbClr val="FF0000"/>
                </a:solidFill>
                <a:latin typeface="+mn-lt"/>
                <a:ea typeface="Arial"/>
                <a:cs typeface="Arial"/>
                <a:sym typeface="Arial"/>
              </a:rPr>
              <a:t>90</a:t>
            </a:r>
            <a:endParaRPr sz="2000" b="1" i="0" u="none" strike="noStrike" cap="none" dirty="0">
              <a:solidFill>
                <a:srgbClr val="FF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cxnSp>
        <p:nvCxnSpPr>
          <p:cNvPr id="68" name="Google Shape;293;ga1866bf331_0_271">
            <a:extLst>
              <a:ext uri="{FF2B5EF4-FFF2-40B4-BE49-F238E27FC236}">
                <a16:creationId xmlns:a16="http://schemas.microsoft.com/office/drawing/2014/main" id="{ADBAAB6C-7AC3-4FC7-91FF-C92802E3780C}"/>
              </a:ext>
            </a:extLst>
          </p:cNvPr>
          <p:cNvCxnSpPr/>
          <p:nvPr/>
        </p:nvCxnSpPr>
        <p:spPr>
          <a:xfrm flipH="1">
            <a:off x="4906352" y="4175213"/>
            <a:ext cx="196800" cy="3411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69" name="Google Shape;294;ga1866bf331_0_271">
            <a:extLst>
              <a:ext uri="{FF2B5EF4-FFF2-40B4-BE49-F238E27FC236}">
                <a16:creationId xmlns:a16="http://schemas.microsoft.com/office/drawing/2014/main" id="{71825D65-35A1-4508-8019-3A844125B584}"/>
              </a:ext>
            </a:extLst>
          </p:cNvPr>
          <p:cNvCxnSpPr/>
          <p:nvPr/>
        </p:nvCxnSpPr>
        <p:spPr>
          <a:xfrm>
            <a:off x="5260066" y="4165155"/>
            <a:ext cx="196800" cy="3411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0" name="Google Shape;295;ga1866bf331_0_271">
            <a:extLst>
              <a:ext uri="{FF2B5EF4-FFF2-40B4-BE49-F238E27FC236}">
                <a16:creationId xmlns:a16="http://schemas.microsoft.com/office/drawing/2014/main" id="{E631CB4A-2A05-46F2-8C4C-EB71BE65C0E5}"/>
              </a:ext>
            </a:extLst>
          </p:cNvPr>
          <p:cNvCxnSpPr/>
          <p:nvPr/>
        </p:nvCxnSpPr>
        <p:spPr>
          <a:xfrm flipH="1">
            <a:off x="6041241" y="4165155"/>
            <a:ext cx="196800" cy="3411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1" name="Google Shape;296;ga1866bf331_0_271">
            <a:extLst>
              <a:ext uri="{FF2B5EF4-FFF2-40B4-BE49-F238E27FC236}">
                <a16:creationId xmlns:a16="http://schemas.microsoft.com/office/drawing/2014/main" id="{0169DE5B-F20F-4162-A3FC-754E6F3F2775}"/>
              </a:ext>
            </a:extLst>
          </p:cNvPr>
          <p:cNvCxnSpPr/>
          <p:nvPr/>
        </p:nvCxnSpPr>
        <p:spPr>
          <a:xfrm>
            <a:off x="6417941" y="4165155"/>
            <a:ext cx="196800" cy="3411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9" name="Google Shape;297;ga1866bf331_0_271">
            <a:extLst>
              <a:ext uri="{FF2B5EF4-FFF2-40B4-BE49-F238E27FC236}">
                <a16:creationId xmlns:a16="http://schemas.microsoft.com/office/drawing/2014/main" id="{C2B5F22C-A0F7-4C2C-9F90-5FC1211AB5D6}"/>
              </a:ext>
            </a:extLst>
          </p:cNvPr>
          <p:cNvSpPr txBox="1"/>
          <p:nvPr/>
        </p:nvSpPr>
        <p:spPr>
          <a:xfrm>
            <a:off x="4646835" y="4521020"/>
            <a:ext cx="537000" cy="4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+mn-lt"/>
                <a:ea typeface="Arial"/>
                <a:cs typeface="Arial"/>
                <a:sym typeface="Arial"/>
              </a:rPr>
              <a:t>20</a:t>
            </a:r>
            <a:endParaRPr sz="2000" b="0" i="0" u="none" strike="noStrike" cap="none" dirty="0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87" name="Google Shape;298;ga1866bf331_0_271">
            <a:extLst>
              <a:ext uri="{FF2B5EF4-FFF2-40B4-BE49-F238E27FC236}">
                <a16:creationId xmlns:a16="http://schemas.microsoft.com/office/drawing/2014/main" id="{AF62D6D3-AD2E-4DBC-93FF-44D8114AF7DD}"/>
              </a:ext>
            </a:extLst>
          </p:cNvPr>
          <p:cNvSpPr txBox="1"/>
          <p:nvPr/>
        </p:nvSpPr>
        <p:spPr>
          <a:xfrm>
            <a:off x="5236330" y="4517632"/>
            <a:ext cx="537000" cy="4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+mn-lt"/>
                <a:ea typeface="Arial"/>
                <a:cs typeface="Arial"/>
                <a:sym typeface="Arial"/>
              </a:rPr>
              <a:t>5</a:t>
            </a:r>
            <a:endParaRPr sz="2000" b="0" i="0" u="none" strike="noStrike" cap="none" dirty="0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88" name="Google Shape;299;ga1866bf331_0_271">
            <a:extLst>
              <a:ext uri="{FF2B5EF4-FFF2-40B4-BE49-F238E27FC236}">
                <a16:creationId xmlns:a16="http://schemas.microsoft.com/office/drawing/2014/main" id="{7D5BF12E-BE6C-4691-BA18-32B8A1E19606}"/>
              </a:ext>
            </a:extLst>
          </p:cNvPr>
          <p:cNvSpPr txBox="1"/>
          <p:nvPr/>
        </p:nvSpPr>
        <p:spPr>
          <a:xfrm>
            <a:off x="5773330" y="4517632"/>
            <a:ext cx="537000" cy="4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+mn-lt"/>
                <a:ea typeface="Arial"/>
                <a:cs typeface="Arial"/>
                <a:sym typeface="Arial"/>
              </a:rPr>
              <a:t>5</a:t>
            </a:r>
            <a:endParaRPr sz="2000" b="0" i="0" u="none" strike="noStrike" cap="none" dirty="0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89" name="Google Shape;300;ga1866bf331_0_271">
            <a:extLst>
              <a:ext uri="{FF2B5EF4-FFF2-40B4-BE49-F238E27FC236}">
                <a16:creationId xmlns:a16="http://schemas.microsoft.com/office/drawing/2014/main" id="{C22C8EE0-CF57-4DC9-BE26-32CD0C98F827}"/>
              </a:ext>
            </a:extLst>
          </p:cNvPr>
          <p:cNvSpPr txBox="1"/>
          <p:nvPr/>
        </p:nvSpPr>
        <p:spPr>
          <a:xfrm>
            <a:off x="6328934" y="4521020"/>
            <a:ext cx="571399" cy="4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+mn-lt"/>
                <a:ea typeface="Arial"/>
                <a:cs typeface="Arial"/>
                <a:sym typeface="Arial"/>
              </a:rPr>
              <a:t>70</a:t>
            </a:r>
            <a:endParaRPr sz="2000" b="0" i="0" u="none" strike="noStrike" cap="none" dirty="0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90" name="Google Shape;301;ga1866bf331_0_271">
            <a:extLst>
              <a:ext uri="{FF2B5EF4-FFF2-40B4-BE49-F238E27FC236}">
                <a16:creationId xmlns:a16="http://schemas.microsoft.com/office/drawing/2014/main" id="{3E6C5CFA-6431-4ED4-A262-1A9E023EDCB6}"/>
              </a:ext>
            </a:extLst>
          </p:cNvPr>
          <p:cNvSpPr/>
          <p:nvPr/>
        </p:nvSpPr>
        <p:spPr>
          <a:xfrm>
            <a:off x="5362682" y="4594607"/>
            <a:ext cx="797100" cy="3411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6AA84F"/>
            </a:solidFill>
            <a:prstDash val="sys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b="0" i="0" u="none" strike="noStrike" cap="none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91" name="Google Shape;302;ga1866bf331_0_271">
            <a:extLst>
              <a:ext uri="{FF2B5EF4-FFF2-40B4-BE49-F238E27FC236}">
                <a16:creationId xmlns:a16="http://schemas.microsoft.com/office/drawing/2014/main" id="{269FE966-EEE9-46C7-A249-D6CC951E30B3}"/>
              </a:ext>
            </a:extLst>
          </p:cNvPr>
          <p:cNvSpPr txBox="1"/>
          <p:nvPr/>
        </p:nvSpPr>
        <p:spPr>
          <a:xfrm>
            <a:off x="5484262" y="4889358"/>
            <a:ext cx="537000" cy="4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000" b="1" i="0" u="none" strike="noStrike" cap="none" dirty="0">
                <a:solidFill>
                  <a:srgbClr val="6AA84F"/>
                </a:solidFill>
                <a:latin typeface="+mn-lt"/>
                <a:ea typeface="Arial"/>
                <a:cs typeface="Arial"/>
                <a:sym typeface="Arial"/>
              </a:rPr>
              <a:t>10</a:t>
            </a:r>
            <a:endParaRPr sz="2000" b="1" i="0" u="none" strike="noStrike" cap="none" dirty="0">
              <a:solidFill>
                <a:srgbClr val="6AA84F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93" name="Google Shape;297;ga1866bf331_0_271">
            <a:extLst>
              <a:ext uri="{FF2B5EF4-FFF2-40B4-BE49-F238E27FC236}">
                <a16:creationId xmlns:a16="http://schemas.microsoft.com/office/drawing/2014/main" id="{32E2090C-CE9F-49D1-B1C3-0652CB9A568F}"/>
              </a:ext>
            </a:extLst>
          </p:cNvPr>
          <p:cNvSpPr txBox="1"/>
          <p:nvPr/>
        </p:nvSpPr>
        <p:spPr>
          <a:xfrm>
            <a:off x="4926234" y="3771722"/>
            <a:ext cx="537000" cy="4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+mn-lt"/>
                <a:ea typeface="Arial"/>
                <a:cs typeface="Arial"/>
                <a:sym typeface="Arial"/>
              </a:rPr>
              <a:t>25</a:t>
            </a:r>
            <a:endParaRPr sz="2000" b="0" i="0" u="none" strike="noStrike" cap="none" dirty="0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94" name="Google Shape;297;ga1866bf331_0_271">
            <a:extLst>
              <a:ext uri="{FF2B5EF4-FFF2-40B4-BE49-F238E27FC236}">
                <a16:creationId xmlns:a16="http://schemas.microsoft.com/office/drawing/2014/main" id="{5F73EF17-FD98-4326-9A05-5C2F4970DA47}"/>
              </a:ext>
            </a:extLst>
          </p:cNvPr>
          <p:cNvSpPr txBox="1"/>
          <p:nvPr/>
        </p:nvSpPr>
        <p:spPr>
          <a:xfrm>
            <a:off x="6069235" y="3771722"/>
            <a:ext cx="537000" cy="4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+mn-lt"/>
                <a:ea typeface="Arial"/>
                <a:cs typeface="Arial"/>
                <a:sym typeface="Arial"/>
              </a:rPr>
              <a:t>75</a:t>
            </a:r>
            <a:endParaRPr sz="2000" b="0" i="0" u="none" strike="noStrike" cap="none" dirty="0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95" name="Google Shape;297;ga1866bf331_0_271">
            <a:extLst>
              <a:ext uri="{FF2B5EF4-FFF2-40B4-BE49-F238E27FC236}">
                <a16:creationId xmlns:a16="http://schemas.microsoft.com/office/drawing/2014/main" id="{040CA0D2-AA4F-4248-B593-1062B5B8CDA3}"/>
              </a:ext>
            </a:extLst>
          </p:cNvPr>
          <p:cNvSpPr txBox="1"/>
          <p:nvPr/>
        </p:nvSpPr>
        <p:spPr>
          <a:xfrm>
            <a:off x="5497734" y="3771722"/>
            <a:ext cx="537000" cy="4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+mn-lt"/>
                <a:ea typeface="Arial"/>
                <a:cs typeface="Arial"/>
                <a:sym typeface="Arial"/>
              </a:rPr>
              <a:t>+</a:t>
            </a:r>
            <a:endParaRPr sz="2000" b="0" i="0" u="none" strike="noStrike" cap="none" dirty="0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96" name="Google Shape;297;ga1866bf331_0_271">
            <a:extLst>
              <a:ext uri="{FF2B5EF4-FFF2-40B4-BE49-F238E27FC236}">
                <a16:creationId xmlns:a16="http://schemas.microsoft.com/office/drawing/2014/main" id="{4F46AD9D-B333-4090-AED3-0F1925F07F0A}"/>
              </a:ext>
            </a:extLst>
          </p:cNvPr>
          <p:cNvSpPr txBox="1"/>
          <p:nvPr/>
        </p:nvSpPr>
        <p:spPr>
          <a:xfrm>
            <a:off x="5976102" y="3212921"/>
            <a:ext cx="537000" cy="4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000" b="1" i="0" u="none" strike="noStrike" cap="none" dirty="0">
                <a:solidFill>
                  <a:srgbClr val="000000"/>
                </a:solidFill>
                <a:latin typeface="+mn-lt"/>
                <a:ea typeface="Arial"/>
                <a:cs typeface="Arial"/>
                <a:sym typeface="Arial"/>
              </a:rPr>
              <a:t>75</a:t>
            </a:r>
            <a:endParaRPr sz="2000" b="1" i="0" u="none" strike="noStrike" cap="none" dirty="0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97" name="Speech Bubble: Rectangle with Corners Rounded 96">
            <a:extLst>
              <a:ext uri="{FF2B5EF4-FFF2-40B4-BE49-F238E27FC236}">
                <a16:creationId xmlns:a16="http://schemas.microsoft.com/office/drawing/2014/main" id="{101B424D-F8A3-433E-936A-E1436608B0CF}"/>
              </a:ext>
            </a:extLst>
          </p:cNvPr>
          <p:cNvSpPr/>
          <p:nvPr/>
        </p:nvSpPr>
        <p:spPr>
          <a:xfrm>
            <a:off x="4572000" y="1690807"/>
            <a:ext cx="3708400" cy="567930"/>
          </a:xfrm>
          <a:prstGeom prst="wedgeRoundRectCallout">
            <a:avLst>
              <a:gd name="adj1" fmla="val 37931"/>
              <a:gd name="adj2" fmla="val 121235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25 + 75 = 100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5B4E97FE-6089-435B-AF7A-8729EFE880F8}"/>
              </a:ext>
            </a:extLst>
          </p:cNvPr>
          <p:cNvSpPr/>
          <p:nvPr/>
        </p:nvSpPr>
        <p:spPr>
          <a:xfrm>
            <a:off x="4136925" y="1798816"/>
            <a:ext cx="345218" cy="345218"/>
          </a:xfrm>
          <a:prstGeom prst="ellipse">
            <a:avLst/>
          </a:prstGeom>
          <a:solidFill>
            <a:schemeClr val="bg1"/>
          </a:solidFill>
          <a:ln w="28575">
            <a:solidFill>
              <a:srgbClr val="8C35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20</a:t>
            </a:r>
          </a:p>
        </p:txBody>
      </p:sp>
    </p:spTree>
    <p:extLst>
      <p:ext uri="{BB962C8B-B14F-4D97-AF65-F5344CB8AC3E}">
        <p14:creationId xmlns:p14="http://schemas.microsoft.com/office/powerpoint/2010/main" val="20346947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" grpId="0" animBg="1"/>
      <p:bldP spid="4" grpId="0" animBg="1"/>
      <p:bldP spid="88" grpId="0"/>
      <p:bldP spid="89" grpId="0"/>
      <p:bldP spid="94" grpId="0"/>
      <p:bldP spid="96" grpId="0"/>
      <p:bldP spid="9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DD52F18E-2800-4032-A3C4-79945DC655AC}"/>
              </a:ext>
            </a:extLst>
          </p:cNvPr>
          <p:cNvSpPr/>
          <p:nvPr/>
        </p:nvSpPr>
        <p:spPr>
          <a:xfrm>
            <a:off x="755651" y="1592263"/>
            <a:ext cx="7632700" cy="4500562"/>
          </a:xfrm>
          <a:prstGeom prst="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40C3C52-39F5-495A-AAAF-18A7E3F6FC7C}"/>
              </a:ext>
            </a:extLst>
          </p:cNvPr>
          <p:cNvSpPr/>
          <p:nvPr/>
        </p:nvSpPr>
        <p:spPr>
          <a:xfrm>
            <a:off x="826039" y="1696511"/>
            <a:ext cx="2914814" cy="1732489"/>
          </a:xfrm>
          <a:prstGeom prst="rect">
            <a:avLst/>
          </a:prstGeom>
          <a:solidFill>
            <a:srgbClr val="A773A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Rectangle 126">
            <a:extLst>
              <a:ext uri="{FF2B5EF4-FFF2-40B4-BE49-F238E27FC236}">
                <a16:creationId xmlns:a16="http://schemas.microsoft.com/office/drawing/2014/main" id="{609E53BF-9440-446C-8678-398DEFAD0375}"/>
              </a:ext>
            </a:extLst>
          </p:cNvPr>
          <p:cNvSpPr/>
          <p:nvPr/>
        </p:nvSpPr>
        <p:spPr>
          <a:xfrm>
            <a:off x="826039" y="3742267"/>
            <a:ext cx="2914814" cy="875699"/>
          </a:xfrm>
          <a:prstGeom prst="rect">
            <a:avLst/>
          </a:prstGeom>
          <a:solidFill>
            <a:srgbClr val="4DB1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895A688-A65D-48A1-887F-0B7F1CFDD3C2}"/>
              </a:ext>
            </a:extLst>
          </p:cNvPr>
          <p:cNvSpPr/>
          <p:nvPr/>
        </p:nvSpPr>
        <p:spPr>
          <a:xfrm>
            <a:off x="838138" y="3453342"/>
            <a:ext cx="296396" cy="270949"/>
          </a:xfrm>
          <a:prstGeom prst="rect">
            <a:avLst/>
          </a:prstGeom>
          <a:solidFill>
            <a:srgbClr val="A773AF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7043DCF9-282B-410D-B081-F7CECD2FD8ED}"/>
              </a:ext>
            </a:extLst>
          </p:cNvPr>
          <p:cNvSpPr/>
          <p:nvPr/>
        </p:nvSpPr>
        <p:spPr>
          <a:xfrm>
            <a:off x="1134534" y="3445380"/>
            <a:ext cx="2610110" cy="285560"/>
          </a:xfrm>
          <a:prstGeom prst="rect">
            <a:avLst/>
          </a:prstGeom>
          <a:solidFill>
            <a:srgbClr val="4DB1E4"/>
          </a:solidFill>
          <a:ln w="381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7" name="Group 36">
            <a:extLst>
              <a:ext uri="{FF2B5EF4-FFF2-40B4-BE49-F238E27FC236}">
                <a16:creationId xmlns:a16="http://schemas.microsoft.com/office/drawing/2014/main" id="{C5548BE3-A832-401E-9202-9842BE32E675}"/>
              </a:ext>
            </a:extLst>
          </p:cNvPr>
          <p:cNvGrpSpPr/>
          <p:nvPr/>
        </p:nvGrpSpPr>
        <p:grpSpPr>
          <a:xfrm>
            <a:off x="3787816" y="1735028"/>
            <a:ext cx="343918" cy="1634705"/>
            <a:chOff x="5014912" y="1750692"/>
            <a:chExt cx="493278" cy="723394"/>
          </a:xfrm>
        </p:grpSpPr>
        <p:grpSp>
          <p:nvGrpSpPr>
            <p:cNvPr id="38" name="Group 37">
              <a:extLst>
                <a:ext uri="{FF2B5EF4-FFF2-40B4-BE49-F238E27FC236}">
                  <a16:creationId xmlns:a16="http://schemas.microsoft.com/office/drawing/2014/main" id="{4C6044DA-E639-4AF8-A727-319EAFE4D1A1}"/>
                </a:ext>
              </a:extLst>
            </p:cNvPr>
            <p:cNvGrpSpPr/>
            <p:nvPr/>
          </p:nvGrpSpPr>
          <p:grpSpPr>
            <a:xfrm>
              <a:off x="5014912" y="1750692"/>
              <a:ext cx="194762" cy="723394"/>
              <a:chOff x="5014912" y="1786791"/>
              <a:chExt cx="342900" cy="723394"/>
            </a:xfrm>
          </p:grpSpPr>
          <p:cxnSp>
            <p:nvCxnSpPr>
              <p:cNvPr id="40" name="Straight Connector 39">
                <a:extLst>
                  <a:ext uri="{FF2B5EF4-FFF2-40B4-BE49-F238E27FC236}">
                    <a16:creationId xmlns:a16="http://schemas.microsoft.com/office/drawing/2014/main" id="{99FE024B-FDF1-4741-B3D9-9FEEC2E52917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1792824"/>
                <a:ext cx="342900" cy="0"/>
              </a:xfrm>
              <a:prstGeom prst="line">
                <a:avLst/>
              </a:prstGeom>
              <a:ln w="38100">
                <a:solidFill>
                  <a:srgbClr val="8C358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Straight Connector 40">
                <a:extLst>
                  <a:ext uri="{FF2B5EF4-FFF2-40B4-BE49-F238E27FC236}">
                    <a16:creationId xmlns:a16="http://schemas.microsoft.com/office/drawing/2014/main" id="{41F8EAC3-FE15-487D-AB56-0254E469EEC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2502457"/>
                <a:ext cx="342900" cy="0"/>
              </a:xfrm>
              <a:prstGeom prst="line">
                <a:avLst/>
              </a:prstGeom>
              <a:ln w="38100">
                <a:solidFill>
                  <a:srgbClr val="8C358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3" name="Straight Connector 42">
                <a:extLst>
                  <a:ext uri="{FF2B5EF4-FFF2-40B4-BE49-F238E27FC236}">
                    <a16:creationId xmlns:a16="http://schemas.microsoft.com/office/drawing/2014/main" id="{C58DBC93-70BD-4C43-86A0-383D6457283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357812" y="1786791"/>
                <a:ext cx="0" cy="723394"/>
              </a:xfrm>
              <a:prstGeom prst="line">
                <a:avLst/>
              </a:prstGeom>
              <a:ln w="38100">
                <a:solidFill>
                  <a:srgbClr val="8C358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9" name="Arrow: Right 38">
              <a:extLst>
                <a:ext uri="{FF2B5EF4-FFF2-40B4-BE49-F238E27FC236}">
                  <a16:creationId xmlns:a16="http://schemas.microsoft.com/office/drawing/2014/main" id="{2BE3C0B1-E4BE-4300-A419-4DD9B63799E9}"/>
                </a:ext>
              </a:extLst>
            </p:cNvPr>
            <p:cNvSpPr/>
            <p:nvPr/>
          </p:nvSpPr>
          <p:spPr>
            <a:xfrm>
              <a:off x="5193630" y="2073191"/>
              <a:ext cx="314560" cy="87866"/>
            </a:xfrm>
            <a:prstGeom prst="rightArrow">
              <a:avLst/>
            </a:prstGeom>
            <a:solidFill>
              <a:srgbClr val="8C358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72" name="Oval 71">
            <a:extLst>
              <a:ext uri="{FF2B5EF4-FFF2-40B4-BE49-F238E27FC236}">
                <a16:creationId xmlns:a16="http://schemas.microsoft.com/office/drawing/2014/main" id="{A21E6CC5-7A67-4522-BC2D-B080D5A0FC48}"/>
              </a:ext>
            </a:extLst>
          </p:cNvPr>
          <p:cNvSpPr/>
          <p:nvPr/>
        </p:nvSpPr>
        <p:spPr>
          <a:xfrm>
            <a:off x="4131482" y="4008045"/>
            <a:ext cx="356104" cy="356104"/>
          </a:xfrm>
          <a:prstGeom prst="ellipse">
            <a:avLst/>
          </a:prstGeom>
          <a:solidFill>
            <a:schemeClr val="bg1"/>
          </a:solidFill>
          <a:ln w="28575">
            <a:solidFill>
              <a:srgbClr val="00A7E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30</a:t>
            </a:r>
          </a:p>
        </p:txBody>
      </p:sp>
      <p:grpSp>
        <p:nvGrpSpPr>
          <p:cNvPr id="73" name="Group 72">
            <a:extLst>
              <a:ext uri="{FF2B5EF4-FFF2-40B4-BE49-F238E27FC236}">
                <a16:creationId xmlns:a16="http://schemas.microsoft.com/office/drawing/2014/main" id="{94332D0A-1E47-4992-960C-EFCF6AED9673}"/>
              </a:ext>
            </a:extLst>
          </p:cNvPr>
          <p:cNvGrpSpPr/>
          <p:nvPr/>
        </p:nvGrpSpPr>
        <p:grpSpPr>
          <a:xfrm>
            <a:off x="3787813" y="3801532"/>
            <a:ext cx="335455" cy="767837"/>
            <a:chOff x="5014912" y="1750692"/>
            <a:chExt cx="481140" cy="739140"/>
          </a:xfrm>
        </p:grpSpPr>
        <p:grpSp>
          <p:nvGrpSpPr>
            <p:cNvPr id="74" name="Group 73">
              <a:extLst>
                <a:ext uri="{FF2B5EF4-FFF2-40B4-BE49-F238E27FC236}">
                  <a16:creationId xmlns:a16="http://schemas.microsoft.com/office/drawing/2014/main" id="{E4DE4D51-1A2E-481F-92BC-12312B01FBEE}"/>
                </a:ext>
              </a:extLst>
            </p:cNvPr>
            <p:cNvGrpSpPr/>
            <p:nvPr/>
          </p:nvGrpSpPr>
          <p:grpSpPr>
            <a:xfrm>
              <a:off x="5014912" y="1750692"/>
              <a:ext cx="194762" cy="739140"/>
              <a:chOff x="5014912" y="1786791"/>
              <a:chExt cx="342900" cy="739140"/>
            </a:xfrm>
          </p:grpSpPr>
          <p:cxnSp>
            <p:nvCxnSpPr>
              <p:cNvPr id="76" name="Straight Connector 75">
                <a:extLst>
                  <a:ext uri="{FF2B5EF4-FFF2-40B4-BE49-F238E27FC236}">
                    <a16:creationId xmlns:a16="http://schemas.microsoft.com/office/drawing/2014/main" id="{70C124D4-CDA5-4423-AC18-8D76ECD9C263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1796223"/>
                <a:ext cx="342900" cy="0"/>
              </a:xfrm>
              <a:prstGeom prst="line">
                <a:avLst/>
              </a:prstGeom>
              <a:ln w="38100">
                <a:solidFill>
                  <a:srgbClr val="00A7E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7" name="Straight Connector 76">
                <a:extLst>
                  <a:ext uri="{FF2B5EF4-FFF2-40B4-BE49-F238E27FC236}">
                    <a16:creationId xmlns:a16="http://schemas.microsoft.com/office/drawing/2014/main" id="{34901226-DA13-4593-B1CA-4E73C489DA46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2519201"/>
                <a:ext cx="342900" cy="0"/>
              </a:xfrm>
              <a:prstGeom prst="line">
                <a:avLst/>
              </a:prstGeom>
              <a:ln w="38100">
                <a:solidFill>
                  <a:srgbClr val="00A7E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78" name="Straight Connector 77">
                <a:extLst>
                  <a:ext uri="{FF2B5EF4-FFF2-40B4-BE49-F238E27FC236}">
                    <a16:creationId xmlns:a16="http://schemas.microsoft.com/office/drawing/2014/main" id="{561952E7-62B0-418E-B952-FD0F1CDE13A2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357812" y="1786791"/>
                <a:ext cx="0" cy="739140"/>
              </a:xfrm>
              <a:prstGeom prst="line">
                <a:avLst/>
              </a:prstGeom>
              <a:ln w="38100">
                <a:solidFill>
                  <a:srgbClr val="00A7E7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75" name="Arrow: Right 74">
              <a:extLst>
                <a:ext uri="{FF2B5EF4-FFF2-40B4-BE49-F238E27FC236}">
                  <a16:creationId xmlns:a16="http://schemas.microsoft.com/office/drawing/2014/main" id="{D0763DA0-B000-4B53-B020-C72AAF5CE97D}"/>
                </a:ext>
              </a:extLst>
            </p:cNvPr>
            <p:cNvSpPr/>
            <p:nvPr/>
          </p:nvSpPr>
          <p:spPr>
            <a:xfrm>
              <a:off x="5193632" y="2035953"/>
              <a:ext cx="302420" cy="167905"/>
            </a:xfrm>
            <a:prstGeom prst="rightArrow">
              <a:avLst/>
            </a:prstGeom>
            <a:solidFill>
              <a:srgbClr val="00A7E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sp>
        <p:nvSpPr>
          <p:cNvPr id="80" name="Oval 79">
            <a:extLst>
              <a:ext uri="{FF2B5EF4-FFF2-40B4-BE49-F238E27FC236}">
                <a16:creationId xmlns:a16="http://schemas.microsoft.com/office/drawing/2014/main" id="{113F1F5A-F855-4275-AEE4-CEE4C4E204AF}"/>
              </a:ext>
            </a:extLst>
          </p:cNvPr>
          <p:cNvSpPr/>
          <p:nvPr/>
        </p:nvSpPr>
        <p:spPr>
          <a:xfrm>
            <a:off x="4131734" y="3410075"/>
            <a:ext cx="355601" cy="355601"/>
          </a:xfrm>
          <a:prstGeom prst="ellipse">
            <a:avLst/>
          </a:prstGeom>
          <a:solidFill>
            <a:schemeClr val="bg1"/>
          </a:solidFill>
          <a:ln w="28575">
            <a:solidFill>
              <a:srgbClr val="E5C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10</a:t>
            </a:r>
          </a:p>
        </p:txBody>
      </p:sp>
      <p:grpSp>
        <p:nvGrpSpPr>
          <p:cNvPr id="81" name="Group 80">
            <a:extLst>
              <a:ext uri="{FF2B5EF4-FFF2-40B4-BE49-F238E27FC236}">
                <a16:creationId xmlns:a16="http://schemas.microsoft.com/office/drawing/2014/main" id="{88239DD8-870F-4885-9995-927A38C600F3}"/>
              </a:ext>
            </a:extLst>
          </p:cNvPr>
          <p:cNvGrpSpPr/>
          <p:nvPr/>
        </p:nvGrpSpPr>
        <p:grpSpPr>
          <a:xfrm>
            <a:off x="3781169" y="3490537"/>
            <a:ext cx="323133" cy="209853"/>
            <a:chOff x="5014912" y="1750692"/>
            <a:chExt cx="463467" cy="300990"/>
          </a:xfrm>
        </p:grpSpPr>
        <p:grpSp>
          <p:nvGrpSpPr>
            <p:cNvPr id="82" name="Group 81">
              <a:extLst>
                <a:ext uri="{FF2B5EF4-FFF2-40B4-BE49-F238E27FC236}">
                  <a16:creationId xmlns:a16="http://schemas.microsoft.com/office/drawing/2014/main" id="{B8001A4D-EB27-43BF-AA01-0D641248DE99}"/>
                </a:ext>
              </a:extLst>
            </p:cNvPr>
            <p:cNvGrpSpPr/>
            <p:nvPr/>
          </p:nvGrpSpPr>
          <p:grpSpPr>
            <a:xfrm>
              <a:off x="5014912" y="1750692"/>
              <a:ext cx="194762" cy="300990"/>
              <a:chOff x="5014912" y="1786791"/>
              <a:chExt cx="342900" cy="300990"/>
            </a:xfrm>
          </p:grpSpPr>
          <p:cxnSp>
            <p:nvCxnSpPr>
              <p:cNvPr id="84" name="Straight Connector 83">
                <a:extLst>
                  <a:ext uri="{FF2B5EF4-FFF2-40B4-BE49-F238E27FC236}">
                    <a16:creationId xmlns:a16="http://schemas.microsoft.com/office/drawing/2014/main" id="{3EF6F2EE-9386-4741-9031-05D7E81F3A2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1805791"/>
                <a:ext cx="342900" cy="0"/>
              </a:xfrm>
              <a:prstGeom prst="line">
                <a:avLst/>
              </a:prstGeom>
              <a:ln w="38100">
                <a:solidFill>
                  <a:srgbClr val="E5C8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5" name="Straight Connector 84">
                <a:extLst>
                  <a:ext uri="{FF2B5EF4-FFF2-40B4-BE49-F238E27FC236}">
                    <a16:creationId xmlns:a16="http://schemas.microsoft.com/office/drawing/2014/main" id="{812A37A3-1AFC-40C6-B701-A8D97A6014E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014912" y="2068117"/>
                <a:ext cx="342900" cy="0"/>
              </a:xfrm>
              <a:prstGeom prst="line">
                <a:avLst/>
              </a:prstGeom>
              <a:ln w="38100">
                <a:solidFill>
                  <a:srgbClr val="E5C8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Straight Connector 85">
                <a:extLst>
                  <a:ext uri="{FF2B5EF4-FFF2-40B4-BE49-F238E27FC236}">
                    <a16:creationId xmlns:a16="http://schemas.microsoft.com/office/drawing/2014/main" id="{D9A38BED-1105-45A5-B204-F7B69FEA31FA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5357812" y="1786791"/>
                <a:ext cx="0" cy="300990"/>
              </a:xfrm>
              <a:prstGeom prst="line">
                <a:avLst/>
              </a:prstGeom>
              <a:ln w="38100">
                <a:solidFill>
                  <a:srgbClr val="E5C8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3" name="Arrow: Right 82">
              <a:extLst>
                <a:ext uri="{FF2B5EF4-FFF2-40B4-BE49-F238E27FC236}">
                  <a16:creationId xmlns:a16="http://schemas.microsoft.com/office/drawing/2014/main" id="{9B6C6362-B0E9-4DD5-A24A-F52B79D9198B}"/>
                </a:ext>
              </a:extLst>
            </p:cNvPr>
            <p:cNvSpPr/>
            <p:nvPr/>
          </p:nvSpPr>
          <p:spPr>
            <a:xfrm>
              <a:off x="5193632" y="1784680"/>
              <a:ext cx="284747" cy="232610"/>
            </a:xfrm>
            <a:prstGeom prst="rightArrow">
              <a:avLst/>
            </a:prstGeom>
            <a:solidFill>
              <a:srgbClr val="E5C8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47" name="ICONS">
            <a:extLst>
              <a:ext uri="{FF2B5EF4-FFF2-40B4-BE49-F238E27FC236}">
                <a16:creationId xmlns:a16="http://schemas.microsoft.com/office/drawing/2014/main" id="{B4C0763F-80DB-4579-B8C6-15E03BA13806}"/>
              </a:ext>
            </a:extLst>
          </p:cNvPr>
          <p:cNvGrpSpPr>
            <a:grpSpLocks/>
          </p:cNvGrpSpPr>
          <p:nvPr/>
        </p:nvGrpSpPr>
        <p:grpSpPr bwMode="auto">
          <a:xfrm>
            <a:off x="7480300" y="620713"/>
            <a:ext cx="1238250" cy="865187"/>
            <a:chOff x="7480751" y="621486"/>
            <a:chExt cx="1238498" cy="864000"/>
          </a:xfrm>
        </p:grpSpPr>
        <p:pic>
          <p:nvPicPr>
            <p:cNvPr id="48" name="Assessment" hidden="1">
              <a:extLst>
                <a:ext uri="{FF2B5EF4-FFF2-40B4-BE49-F238E27FC236}">
                  <a16:creationId xmlns:a16="http://schemas.microsoft.com/office/drawing/2014/main" id="{D9E856E1-5171-40EE-83A3-36DBF4714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" name="Mental and Oral Starter" hidden="1">
              <a:extLst>
                <a:ext uri="{FF2B5EF4-FFF2-40B4-BE49-F238E27FC236}">
                  <a16:creationId xmlns:a16="http://schemas.microsoft.com/office/drawing/2014/main" id="{BAE5A071-51E2-4BD9-8A8C-ACA3798B675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0" name="Group Work" hidden="1">
              <a:extLst>
                <a:ext uri="{FF2B5EF4-FFF2-40B4-BE49-F238E27FC236}">
                  <a16:creationId xmlns:a16="http://schemas.microsoft.com/office/drawing/2014/main" id="{483A28B1-0183-4E30-AFD8-D7E245BCD5B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" name="Talking Partners" hidden="1">
              <a:extLst>
                <a:ext uri="{FF2B5EF4-FFF2-40B4-BE49-F238E27FC236}">
                  <a16:creationId xmlns:a16="http://schemas.microsoft.com/office/drawing/2014/main" id="{04FE3061-3549-4044-B6FE-465DBF049F8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2" name="Pairs" hidden="1">
              <a:extLst>
                <a:ext uri="{FF2B5EF4-FFF2-40B4-BE49-F238E27FC236}">
                  <a16:creationId xmlns:a16="http://schemas.microsoft.com/office/drawing/2014/main" id="{DBF75200-7EBE-4700-A461-BC24603DEC2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4" name="Individual Work" hidden="1">
              <a:extLst>
                <a:ext uri="{FF2B5EF4-FFF2-40B4-BE49-F238E27FC236}">
                  <a16:creationId xmlns:a16="http://schemas.microsoft.com/office/drawing/2014/main" id="{E0172E61-3F91-4C6E-9817-533D987CB4D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5" name="Whole Class">
              <a:extLst>
                <a:ext uri="{FF2B5EF4-FFF2-40B4-BE49-F238E27FC236}">
                  <a16:creationId xmlns:a16="http://schemas.microsoft.com/office/drawing/2014/main" id="{86D592F6-8C25-4EB1-A492-F6E06BC76CB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80751" y="621486"/>
              <a:ext cx="1238498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E4C19CCB-C151-4BEE-9455-B9FE36A246D2}"/>
              </a:ext>
            </a:extLst>
          </p:cNvPr>
          <p:cNvSpPr/>
          <p:nvPr/>
        </p:nvSpPr>
        <p:spPr>
          <a:xfrm>
            <a:off x="497150" y="736904"/>
            <a:ext cx="7532425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Make 100 - Tens and Ones</a:t>
            </a:r>
          </a:p>
        </p:txBody>
      </p:sp>
      <p:pic>
        <p:nvPicPr>
          <p:cNvPr id="15" name="Picture 14" descr="A picture containing person, sitting, table, cake&#10;&#10;Description automatically generated">
            <a:extLst>
              <a:ext uri="{FF2B5EF4-FFF2-40B4-BE49-F238E27FC236}">
                <a16:creationId xmlns:a16="http://schemas.microsoft.com/office/drawing/2014/main" id="{14F41408-C69D-4487-9580-53F722C36B90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9924" t="-923" r="38981" b="30828"/>
          <a:stretch/>
        </p:blipFill>
        <p:spPr>
          <a:xfrm>
            <a:off x="6900333" y="2616200"/>
            <a:ext cx="1488018" cy="3476625"/>
          </a:xfrm>
          <a:prstGeom prst="rect">
            <a:avLst/>
          </a:prstGeom>
        </p:spPr>
      </p:pic>
      <p:sp>
        <p:nvSpPr>
          <p:cNvPr id="139" name="Speech Bubble: Rectangle with Corners Rounded 138">
            <a:extLst>
              <a:ext uri="{FF2B5EF4-FFF2-40B4-BE49-F238E27FC236}">
                <a16:creationId xmlns:a16="http://schemas.microsoft.com/office/drawing/2014/main" id="{34FCC177-FD1D-4259-9BC5-F57A57236E1F}"/>
              </a:ext>
            </a:extLst>
          </p:cNvPr>
          <p:cNvSpPr/>
          <p:nvPr/>
        </p:nvSpPr>
        <p:spPr>
          <a:xfrm>
            <a:off x="4572000" y="1690807"/>
            <a:ext cx="3708400" cy="567930"/>
          </a:xfrm>
          <a:prstGeom prst="wedgeRoundRectCallout">
            <a:avLst>
              <a:gd name="adj1" fmla="val 37931"/>
              <a:gd name="adj2" fmla="val 121235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First we make 10 ones. 1 and 9 adds up to 1 ten, so we need 9 more tens.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8F28A13-9FA0-4548-8716-D3C08F8BA21C}"/>
              </a:ext>
            </a:extLst>
          </p:cNvPr>
          <p:cNvSpPr/>
          <p:nvPr/>
        </p:nvSpPr>
        <p:spPr>
          <a:xfrm>
            <a:off x="814919" y="4806641"/>
            <a:ext cx="3106992" cy="1294651"/>
          </a:xfrm>
          <a:prstGeom prst="rect">
            <a:avLst/>
          </a:prstGeom>
          <a:solidFill>
            <a:srgbClr val="A773AF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GB" sz="1700" dirty="0"/>
              <a:t>When we calculate number facts to 100 using tens and ones, the ones must total 10 and the tens must total 90. </a:t>
            </a:r>
          </a:p>
        </p:txBody>
      </p:sp>
      <p:graphicFrame>
        <p:nvGraphicFramePr>
          <p:cNvPr id="3" name="Table 3">
            <a:extLst>
              <a:ext uri="{FF2B5EF4-FFF2-40B4-BE49-F238E27FC236}">
                <a16:creationId xmlns:a16="http://schemas.microsoft.com/office/drawing/2014/main" id="{7556DDD3-84BE-4BFE-AAF2-45CB04329495}"/>
              </a:ext>
            </a:extLst>
          </p:cNvPr>
          <p:cNvGraphicFramePr>
            <a:graphicFrameLocks noGrp="1"/>
          </p:cNvGraphicFramePr>
          <p:nvPr/>
        </p:nvGraphicFramePr>
        <p:xfrm>
          <a:off x="830792" y="1696512"/>
          <a:ext cx="2921450" cy="29214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2145">
                  <a:extLst>
                    <a:ext uri="{9D8B030D-6E8A-4147-A177-3AD203B41FA5}">
                      <a16:colId xmlns:a16="http://schemas.microsoft.com/office/drawing/2014/main" val="3986404003"/>
                    </a:ext>
                  </a:extLst>
                </a:gridCol>
                <a:gridCol w="292145">
                  <a:extLst>
                    <a:ext uri="{9D8B030D-6E8A-4147-A177-3AD203B41FA5}">
                      <a16:colId xmlns:a16="http://schemas.microsoft.com/office/drawing/2014/main" val="3667074426"/>
                    </a:ext>
                  </a:extLst>
                </a:gridCol>
                <a:gridCol w="292145">
                  <a:extLst>
                    <a:ext uri="{9D8B030D-6E8A-4147-A177-3AD203B41FA5}">
                      <a16:colId xmlns:a16="http://schemas.microsoft.com/office/drawing/2014/main" val="2789222319"/>
                    </a:ext>
                  </a:extLst>
                </a:gridCol>
                <a:gridCol w="292145">
                  <a:extLst>
                    <a:ext uri="{9D8B030D-6E8A-4147-A177-3AD203B41FA5}">
                      <a16:colId xmlns:a16="http://schemas.microsoft.com/office/drawing/2014/main" val="1137480444"/>
                    </a:ext>
                  </a:extLst>
                </a:gridCol>
                <a:gridCol w="292145">
                  <a:extLst>
                    <a:ext uri="{9D8B030D-6E8A-4147-A177-3AD203B41FA5}">
                      <a16:colId xmlns:a16="http://schemas.microsoft.com/office/drawing/2014/main" val="1428498849"/>
                    </a:ext>
                  </a:extLst>
                </a:gridCol>
                <a:gridCol w="292145">
                  <a:extLst>
                    <a:ext uri="{9D8B030D-6E8A-4147-A177-3AD203B41FA5}">
                      <a16:colId xmlns:a16="http://schemas.microsoft.com/office/drawing/2014/main" val="1834714767"/>
                    </a:ext>
                  </a:extLst>
                </a:gridCol>
                <a:gridCol w="292145">
                  <a:extLst>
                    <a:ext uri="{9D8B030D-6E8A-4147-A177-3AD203B41FA5}">
                      <a16:colId xmlns:a16="http://schemas.microsoft.com/office/drawing/2014/main" val="4104996815"/>
                    </a:ext>
                  </a:extLst>
                </a:gridCol>
                <a:gridCol w="292145">
                  <a:extLst>
                    <a:ext uri="{9D8B030D-6E8A-4147-A177-3AD203B41FA5}">
                      <a16:colId xmlns:a16="http://schemas.microsoft.com/office/drawing/2014/main" val="3215256509"/>
                    </a:ext>
                  </a:extLst>
                </a:gridCol>
                <a:gridCol w="292145">
                  <a:extLst>
                    <a:ext uri="{9D8B030D-6E8A-4147-A177-3AD203B41FA5}">
                      <a16:colId xmlns:a16="http://schemas.microsoft.com/office/drawing/2014/main" val="2023399387"/>
                    </a:ext>
                  </a:extLst>
                </a:gridCol>
                <a:gridCol w="292145">
                  <a:extLst>
                    <a:ext uri="{9D8B030D-6E8A-4147-A177-3AD203B41FA5}">
                      <a16:colId xmlns:a16="http://schemas.microsoft.com/office/drawing/2014/main" val="1889807079"/>
                    </a:ext>
                  </a:extLst>
                </a:gridCol>
              </a:tblGrid>
              <a:tr h="292145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3038902"/>
                  </a:ext>
                </a:extLst>
              </a:tr>
              <a:tr h="292145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63914098"/>
                  </a:ext>
                </a:extLst>
              </a:tr>
              <a:tr h="292145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9111295"/>
                  </a:ext>
                </a:extLst>
              </a:tr>
              <a:tr h="292145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73960559"/>
                  </a:ext>
                </a:extLst>
              </a:tr>
              <a:tr h="292145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17695297"/>
                  </a:ext>
                </a:extLst>
              </a:tr>
              <a:tr h="292145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31775587"/>
                  </a:ext>
                </a:extLst>
              </a:tr>
              <a:tr h="292145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66324284"/>
                  </a:ext>
                </a:extLst>
              </a:tr>
              <a:tr h="292145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55153427"/>
                  </a:ext>
                </a:extLst>
              </a:tr>
              <a:tr h="292145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65448822"/>
                  </a:ext>
                </a:extLst>
              </a:tr>
              <a:tr h="292145"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 marL="72036" marR="72036" marT="36017" marB="36017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93669177"/>
                  </a:ext>
                </a:extLst>
              </a:tr>
            </a:tbl>
          </a:graphicData>
        </a:graphic>
      </p:graphicFrame>
      <p:sp>
        <p:nvSpPr>
          <p:cNvPr id="6" name="Rectangle 5">
            <a:extLst>
              <a:ext uri="{FF2B5EF4-FFF2-40B4-BE49-F238E27FC236}">
                <a16:creationId xmlns:a16="http://schemas.microsoft.com/office/drawing/2014/main" id="{0C91767C-9C87-40F7-AE5D-25245D84C69D}"/>
              </a:ext>
            </a:extLst>
          </p:cNvPr>
          <p:cNvSpPr/>
          <p:nvPr/>
        </p:nvSpPr>
        <p:spPr>
          <a:xfrm>
            <a:off x="825805" y="3437791"/>
            <a:ext cx="2913148" cy="292200"/>
          </a:xfrm>
          <a:prstGeom prst="rect">
            <a:avLst/>
          </a:prstGeom>
          <a:noFill/>
          <a:ln w="38100">
            <a:solidFill>
              <a:srgbClr val="E5C8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44" name="Google Shape;285;ga1866bf331_0_271">
            <a:extLst>
              <a:ext uri="{FF2B5EF4-FFF2-40B4-BE49-F238E27FC236}">
                <a16:creationId xmlns:a16="http://schemas.microsoft.com/office/drawing/2014/main" id="{C9C0DAFB-A6E9-4F88-86F4-F7B06BA32A82}"/>
              </a:ext>
            </a:extLst>
          </p:cNvPr>
          <p:cNvGrpSpPr/>
          <p:nvPr/>
        </p:nvGrpSpPr>
        <p:grpSpPr>
          <a:xfrm>
            <a:off x="4975371" y="2384613"/>
            <a:ext cx="1618250" cy="1422984"/>
            <a:chOff x="5917500" y="3366575"/>
            <a:chExt cx="2542020" cy="2235288"/>
          </a:xfrm>
        </p:grpSpPr>
        <p:sp>
          <p:nvSpPr>
            <p:cNvPr id="45" name="Google Shape;286;ga1866bf331_0_271">
              <a:extLst>
                <a:ext uri="{FF2B5EF4-FFF2-40B4-BE49-F238E27FC236}">
                  <a16:creationId xmlns:a16="http://schemas.microsoft.com/office/drawing/2014/main" id="{184AD5B0-7BAC-4278-8824-7BDC92EF86F5}"/>
                </a:ext>
              </a:extLst>
            </p:cNvPr>
            <p:cNvSpPr/>
            <p:nvPr/>
          </p:nvSpPr>
          <p:spPr>
            <a:xfrm>
              <a:off x="6628375" y="3366575"/>
              <a:ext cx="1102800" cy="1102800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US" sz="2000" b="0" i="0" u="none" strike="noStrike" cap="none" dirty="0">
                  <a:solidFill>
                    <a:srgbClr val="000000"/>
                  </a:solidFill>
                  <a:latin typeface="+mn-lt"/>
                  <a:ea typeface="Arial"/>
                  <a:cs typeface="Arial"/>
                  <a:sym typeface="Arial"/>
                </a:rPr>
                <a:t>100</a:t>
              </a:r>
              <a:endParaRPr sz="2000" b="0" i="0" u="none" strike="noStrike" cap="none" dirty="0">
                <a:solidFill>
                  <a:srgbClr val="000000"/>
                </a:solidFill>
                <a:latin typeface="+mn-lt"/>
                <a:ea typeface="Arial"/>
                <a:cs typeface="Arial"/>
                <a:sym typeface="Arial"/>
              </a:endParaRPr>
            </a:p>
          </p:txBody>
        </p:sp>
        <p:cxnSp>
          <p:nvCxnSpPr>
            <p:cNvPr id="46" name="Google Shape;287;ga1866bf331_0_271">
              <a:extLst>
                <a:ext uri="{FF2B5EF4-FFF2-40B4-BE49-F238E27FC236}">
                  <a16:creationId xmlns:a16="http://schemas.microsoft.com/office/drawing/2014/main" id="{27332463-A987-4847-8A16-718E5ECD3BA3}"/>
                </a:ext>
              </a:extLst>
            </p:cNvPr>
            <p:cNvCxnSpPr>
              <a:endCxn id="57" idx="3"/>
            </p:cNvCxnSpPr>
            <p:nvPr/>
          </p:nvCxnSpPr>
          <p:spPr>
            <a:xfrm flipH="1">
              <a:off x="6079001" y="4307874"/>
              <a:ext cx="710700" cy="1102800"/>
            </a:xfrm>
            <a:prstGeom prst="straightConnector1">
              <a:avLst/>
            </a:prstGeom>
            <a:noFill/>
            <a:ln w="28575" cap="flat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</p:spPr>
        </p:cxnSp>
        <p:cxnSp>
          <p:nvCxnSpPr>
            <p:cNvPr id="53" name="Google Shape;289;ga1866bf331_0_271">
              <a:extLst>
                <a:ext uri="{FF2B5EF4-FFF2-40B4-BE49-F238E27FC236}">
                  <a16:creationId xmlns:a16="http://schemas.microsoft.com/office/drawing/2014/main" id="{408CE437-392C-4DB2-A6D5-44EDB4DA1366}"/>
                </a:ext>
              </a:extLst>
            </p:cNvPr>
            <p:cNvCxnSpPr>
              <a:stCxn id="45" idx="5"/>
              <a:endCxn id="56" idx="5"/>
            </p:cNvCxnSpPr>
            <p:nvPr/>
          </p:nvCxnSpPr>
          <p:spPr>
            <a:xfrm>
              <a:off x="7569674" y="4307874"/>
              <a:ext cx="728700" cy="1132500"/>
            </a:xfrm>
            <a:prstGeom prst="straightConnector1">
              <a:avLst/>
            </a:prstGeom>
            <a:noFill/>
            <a:ln w="28575" cap="flat" cmpd="sng">
              <a:solidFill>
                <a:schemeClr val="tx1"/>
              </a:solidFill>
              <a:prstDash val="solid"/>
              <a:round/>
              <a:headEnd type="none" w="sm" len="sm"/>
              <a:tailEnd type="none" w="sm" len="sm"/>
            </a:ln>
          </p:spPr>
        </p:cxnSp>
        <p:sp>
          <p:nvSpPr>
            <p:cNvPr id="56" name="Google Shape;290;ga1866bf331_0_271">
              <a:extLst>
                <a:ext uri="{FF2B5EF4-FFF2-40B4-BE49-F238E27FC236}">
                  <a16:creationId xmlns:a16="http://schemas.microsoft.com/office/drawing/2014/main" id="{8E2CDD0A-9AD3-4469-A06F-28DF44046173}"/>
                </a:ext>
              </a:extLst>
            </p:cNvPr>
            <p:cNvSpPr/>
            <p:nvPr/>
          </p:nvSpPr>
          <p:spPr>
            <a:xfrm>
              <a:off x="7356719" y="4499062"/>
              <a:ext cx="1102801" cy="1102801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b="0" i="0" u="none" strike="noStrike" cap="none" dirty="0">
                <a:solidFill>
                  <a:srgbClr val="00B050"/>
                </a:solidFill>
                <a:latin typeface="+mn-lt"/>
                <a:ea typeface="Arial"/>
                <a:cs typeface="Arial"/>
                <a:sym typeface="Arial"/>
              </a:endParaRPr>
            </a:p>
          </p:txBody>
        </p:sp>
        <p:sp>
          <p:nvSpPr>
            <p:cNvPr id="57" name="Google Shape;288;ga1866bf331_0_271">
              <a:extLst>
                <a:ext uri="{FF2B5EF4-FFF2-40B4-BE49-F238E27FC236}">
                  <a16:creationId xmlns:a16="http://schemas.microsoft.com/office/drawing/2014/main" id="{6C66D225-9F59-4AFF-8352-2D3724AF4539}"/>
                </a:ext>
              </a:extLst>
            </p:cNvPr>
            <p:cNvSpPr/>
            <p:nvPr/>
          </p:nvSpPr>
          <p:spPr>
            <a:xfrm>
              <a:off x="5917500" y="4469375"/>
              <a:ext cx="1102800" cy="1102800"/>
            </a:xfrm>
            <a:prstGeom prst="ellipse">
              <a:avLst/>
            </a:prstGeom>
            <a:solidFill>
              <a:srgbClr val="FFFFFF"/>
            </a:solidFill>
            <a:ln w="2857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rPr lang="en-US" sz="2000" b="0" i="0" u="none" strike="noStrike" cap="none" dirty="0">
                  <a:solidFill>
                    <a:srgbClr val="000000"/>
                  </a:solidFill>
                  <a:latin typeface="+mn-lt"/>
                  <a:ea typeface="Arial"/>
                  <a:cs typeface="Arial"/>
                  <a:sym typeface="Arial"/>
                </a:rPr>
                <a:t>61</a:t>
              </a:r>
              <a:endParaRPr sz="2000" b="0" i="0" u="none" strike="noStrike" cap="none" dirty="0">
                <a:solidFill>
                  <a:srgbClr val="000000"/>
                </a:solidFill>
                <a:latin typeface="+mn-lt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8" name="Google Shape;303;ga1866bf331_0_271">
            <a:extLst>
              <a:ext uri="{FF2B5EF4-FFF2-40B4-BE49-F238E27FC236}">
                <a16:creationId xmlns:a16="http://schemas.microsoft.com/office/drawing/2014/main" id="{7DC42B14-5D75-416B-A591-D0ADAC018077}"/>
              </a:ext>
            </a:extLst>
          </p:cNvPr>
          <p:cNvSpPr/>
          <p:nvPr/>
        </p:nvSpPr>
        <p:spPr>
          <a:xfrm>
            <a:off x="4707467" y="4601071"/>
            <a:ext cx="422100" cy="3411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FF0000"/>
            </a:solidFill>
            <a:prstDash val="sys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b="0" i="0" u="none" strike="noStrike" cap="none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59" name="Google Shape;304;ga1866bf331_0_271">
            <a:extLst>
              <a:ext uri="{FF2B5EF4-FFF2-40B4-BE49-F238E27FC236}">
                <a16:creationId xmlns:a16="http://schemas.microsoft.com/office/drawing/2014/main" id="{64D025CC-2F34-49D8-AD18-F9A617769A2C}"/>
              </a:ext>
            </a:extLst>
          </p:cNvPr>
          <p:cNvSpPr/>
          <p:nvPr/>
        </p:nvSpPr>
        <p:spPr>
          <a:xfrm>
            <a:off x="6389442" y="4601071"/>
            <a:ext cx="422100" cy="3411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FF0000"/>
            </a:solidFill>
            <a:prstDash val="sys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b="0" i="0" u="none" strike="noStrike" cap="none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cxnSp>
        <p:nvCxnSpPr>
          <p:cNvPr id="60" name="Google Shape;305;ga1866bf331_0_271">
            <a:extLst>
              <a:ext uri="{FF2B5EF4-FFF2-40B4-BE49-F238E27FC236}">
                <a16:creationId xmlns:a16="http://schemas.microsoft.com/office/drawing/2014/main" id="{64989388-9834-41AC-88DF-EF84918C63F1}"/>
              </a:ext>
            </a:extLst>
          </p:cNvPr>
          <p:cNvCxnSpPr/>
          <p:nvPr/>
        </p:nvCxnSpPr>
        <p:spPr>
          <a:xfrm>
            <a:off x="4970461" y="4947621"/>
            <a:ext cx="11400" cy="792600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ysDash"/>
            <a:round/>
            <a:headEnd type="none" w="sm" len="sm"/>
            <a:tailEnd type="none" w="sm" len="sm"/>
          </a:ln>
        </p:spPr>
      </p:cxnSp>
      <p:cxnSp>
        <p:nvCxnSpPr>
          <p:cNvPr id="61" name="Google Shape;306;ga1866bf331_0_271">
            <a:extLst>
              <a:ext uri="{FF2B5EF4-FFF2-40B4-BE49-F238E27FC236}">
                <a16:creationId xmlns:a16="http://schemas.microsoft.com/office/drawing/2014/main" id="{1006B1B8-9FBA-481C-BB98-6F5505E7D64B}"/>
              </a:ext>
            </a:extLst>
          </p:cNvPr>
          <p:cNvCxnSpPr>
            <a:cxnSpLocks/>
          </p:cNvCxnSpPr>
          <p:nvPr/>
        </p:nvCxnSpPr>
        <p:spPr>
          <a:xfrm>
            <a:off x="6594792" y="4947621"/>
            <a:ext cx="11400" cy="792600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ysDash"/>
            <a:round/>
            <a:headEnd type="none" w="sm" len="sm"/>
            <a:tailEnd type="none" w="sm" len="sm"/>
          </a:ln>
        </p:spPr>
      </p:cxnSp>
      <p:cxnSp>
        <p:nvCxnSpPr>
          <p:cNvPr id="62" name="Google Shape;307;ga1866bf331_0_271">
            <a:extLst>
              <a:ext uri="{FF2B5EF4-FFF2-40B4-BE49-F238E27FC236}">
                <a16:creationId xmlns:a16="http://schemas.microsoft.com/office/drawing/2014/main" id="{3612C370-7049-426C-91C7-A9177B80300D}"/>
              </a:ext>
            </a:extLst>
          </p:cNvPr>
          <p:cNvCxnSpPr>
            <a:cxnSpLocks/>
          </p:cNvCxnSpPr>
          <p:nvPr/>
        </p:nvCxnSpPr>
        <p:spPr>
          <a:xfrm flipH="1">
            <a:off x="4978400" y="5708214"/>
            <a:ext cx="1632917" cy="0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ysDash"/>
            <a:round/>
            <a:headEnd type="none" w="sm" len="sm"/>
            <a:tailEnd type="none" w="sm" len="sm"/>
          </a:ln>
        </p:spPr>
      </p:cxnSp>
      <p:sp>
        <p:nvSpPr>
          <p:cNvPr id="63" name="Google Shape;308;ga1866bf331_0_271">
            <a:extLst>
              <a:ext uri="{FF2B5EF4-FFF2-40B4-BE49-F238E27FC236}">
                <a16:creationId xmlns:a16="http://schemas.microsoft.com/office/drawing/2014/main" id="{1A35A103-134E-45BD-A998-8FD6FB25F9DC}"/>
              </a:ext>
            </a:extLst>
          </p:cNvPr>
          <p:cNvSpPr txBox="1"/>
          <p:nvPr/>
        </p:nvSpPr>
        <p:spPr>
          <a:xfrm>
            <a:off x="5434823" y="5632678"/>
            <a:ext cx="666257" cy="4819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000" b="1" i="0" u="none" strike="noStrike" cap="none" dirty="0">
                <a:solidFill>
                  <a:srgbClr val="FF0000"/>
                </a:solidFill>
                <a:latin typeface="+mn-lt"/>
                <a:ea typeface="Arial"/>
                <a:cs typeface="Arial"/>
                <a:sym typeface="Arial"/>
              </a:rPr>
              <a:t>90</a:t>
            </a:r>
            <a:endParaRPr sz="2000" b="1" i="0" u="none" strike="noStrike" cap="none" dirty="0">
              <a:solidFill>
                <a:srgbClr val="FF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cxnSp>
        <p:nvCxnSpPr>
          <p:cNvPr id="68" name="Google Shape;293;ga1866bf331_0_271">
            <a:extLst>
              <a:ext uri="{FF2B5EF4-FFF2-40B4-BE49-F238E27FC236}">
                <a16:creationId xmlns:a16="http://schemas.microsoft.com/office/drawing/2014/main" id="{ADBAAB6C-7AC3-4FC7-91FF-C92802E3780C}"/>
              </a:ext>
            </a:extLst>
          </p:cNvPr>
          <p:cNvCxnSpPr/>
          <p:nvPr/>
        </p:nvCxnSpPr>
        <p:spPr>
          <a:xfrm flipH="1">
            <a:off x="4906352" y="4175213"/>
            <a:ext cx="196800" cy="3411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69" name="Google Shape;294;ga1866bf331_0_271">
            <a:extLst>
              <a:ext uri="{FF2B5EF4-FFF2-40B4-BE49-F238E27FC236}">
                <a16:creationId xmlns:a16="http://schemas.microsoft.com/office/drawing/2014/main" id="{71825D65-35A1-4508-8019-3A844125B584}"/>
              </a:ext>
            </a:extLst>
          </p:cNvPr>
          <p:cNvCxnSpPr/>
          <p:nvPr/>
        </p:nvCxnSpPr>
        <p:spPr>
          <a:xfrm>
            <a:off x="5260066" y="4165155"/>
            <a:ext cx="196800" cy="3411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0" name="Google Shape;295;ga1866bf331_0_271">
            <a:extLst>
              <a:ext uri="{FF2B5EF4-FFF2-40B4-BE49-F238E27FC236}">
                <a16:creationId xmlns:a16="http://schemas.microsoft.com/office/drawing/2014/main" id="{E631CB4A-2A05-46F2-8C4C-EB71BE65C0E5}"/>
              </a:ext>
            </a:extLst>
          </p:cNvPr>
          <p:cNvCxnSpPr/>
          <p:nvPr/>
        </p:nvCxnSpPr>
        <p:spPr>
          <a:xfrm flipH="1">
            <a:off x="6041241" y="4165155"/>
            <a:ext cx="196800" cy="3411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71" name="Google Shape;296;ga1866bf331_0_271">
            <a:extLst>
              <a:ext uri="{FF2B5EF4-FFF2-40B4-BE49-F238E27FC236}">
                <a16:creationId xmlns:a16="http://schemas.microsoft.com/office/drawing/2014/main" id="{0169DE5B-F20F-4162-A3FC-754E6F3F2775}"/>
              </a:ext>
            </a:extLst>
          </p:cNvPr>
          <p:cNvCxnSpPr/>
          <p:nvPr/>
        </p:nvCxnSpPr>
        <p:spPr>
          <a:xfrm>
            <a:off x="6417941" y="4165155"/>
            <a:ext cx="196800" cy="3411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79" name="Google Shape;297;ga1866bf331_0_271">
            <a:extLst>
              <a:ext uri="{FF2B5EF4-FFF2-40B4-BE49-F238E27FC236}">
                <a16:creationId xmlns:a16="http://schemas.microsoft.com/office/drawing/2014/main" id="{C2B5F22C-A0F7-4C2C-9F90-5FC1211AB5D6}"/>
              </a:ext>
            </a:extLst>
          </p:cNvPr>
          <p:cNvSpPr txBox="1"/>
          <p:nvPr/>
        </p:nvSpPr>
        <p:spPr>
          <a:xfrm>
            <a:off x="4646835" y="4521020"/>
            <a:ext cx="537000" cy="4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+mn-lt"/>
                <a:ea typeface="Arial"/>
                <a:cs typeface="Arial"/>
                <a:sym typeface="Arial"/>
              </a:rPr>
              <a:t>60</a:t>
            </a:r>
            <a:endParaRPr sz="2000" b="0" i="0" u="none" strike="noStrike" cap="none" dirty="0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87" name="Google Shape;298;ga1866bf331_0_271">
            <a:extLst>
              <a:ext uri="{FF2B5EF4-FFF2-40B4-BE49-F238E27FC236}">
                <a16:creationId xmlns:a16="http://schemas.microsoft.com/office/drawing/2014/main" id="{AF62D6D3-AD2E-4DBC-93FF-44D8114AF7DD}"/>
              </a:ext>
            </a:extLst>
          </p:cNvPr>
          <p:cNvSpPr txBox="1"/>
          <p:nvPr/>
        </p:nvSpPr>
        <p:spPr>
          <a:xfrm>
            <a:off x="5236330" y="4517632"/>
            <a:ext cx="537000" cy="4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+mn-lt"/>
                <a:ea typeface="Arial"/>
                <a:cs typeface="Arial"/>
                <a:sym typeface="Arial"/>
              </a:rPr>
              <a:t>1</a:t>
            </a:r>
            <a:endParaRPr sz="2000" b="0" i="0" u="none" strike="noStrike" cap="none" dirty="0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88" name="Google Shape;299;ga1866bf331_0_271">
            <a:extLst>
              <a:ext uri="{FF2B5EF4-FFF2-40B4-BE49-F238E27FC236}">
                <a16:creationId xmlns:a16="http://schemas.microsoft.com/office/drawing/2014/main" id="{7D5BF12E-BE6C-4691-BA18-32B8A1E19606}"/>
              </a:ext>
            </a:extLst>
          </p:cNvPr>
          <p:cNvSpPr txBox="1"/>
          <p:nvPr/>
        </p:nvSpPr>
        <p:spPr>
          <a:xfrm>
            <a:off x="5773330" y="4517632"/>
            <a:ext cx="537000" cy="4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+mn-lt"/>
                <a:ea typeface="Arial"/>
                <a:cs typeface="Arial"/>
                <a:sym typeface="Arial"/>
              </a:rPr>
              <a:t>9</a:t>
            </a:r>
            <a:endParaRPr sz="2000" b="0" i="0" u="none" strike="noStrike" cap="none" dirty="0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89" name="Google Shape;300;ga1866bf331_0_271">
            <a:extLst>
              <a:ext uri="{FF2B5EF4-FFF2-40B4-BE49-F238E27FC236}">
                <a16:creationId xmlns:a16="http://schemas.microsoft.com/office/drawing/2014/main" id="{C22C8EE0-CF57-4DC9-BE26-32CD0C98F827}"/>
              </a:ext>
            </a:extLst>
          </p:cNvPr>
          <p:cNvSpPr txBox="1"/>
          <p:nvPr/>
        </p:nvSpPr>
        <p:spPr>
          <a:xfrm>
            <a:off x="6328934" y="4521020"/>
            <a:ext cx="571399" cy="4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+mn-lt"/>
                <a:ea typeface="Arial"/>
                <a:cs typeface="Arial"/>
                <a:sym typeface="Arial"/>
              </a:rPr>
              <a:t>30</a:t>
            </a:r>
            <a:endParaRPr sz="2000" b="0" i="0" u="none" strike="noStrike" cap="none" dirty="0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90" name="Google Shape;301;ga1866bf331_0_271">
            <a:extLst>
              <a:ext uri="{FF2B5EF4-FFF2-40B4-BE49-F238E27FC236}">
                <a16:creationId xmlns:a16="http://schemas.microsoft.com/office/drawing/2014/main" id="{3E6C5CFA-6431-4ED4-A262-1A9E023EDCB6}"/>
              </a:ext>
            </a:extLst>
          </p:cNvPr>
          <p:cNvSpPr/>
          <p:nvPr/>
        </p:nvSpPr>
        <p:spPr>
          <a:xfrm>
            <a:off x="5362682" y="4594607"/>
            <a:ext cx="797100" cy="3411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6AA84F"/>
            </a:solidFill>
            <a:prstDash val="sys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b="0" i="0" u="none" strike="noStrike" cap="none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91" name="Google Shape;302;ga1866bf331_0_271">
            <a:extLst>
              <a:ext uri="{FF2B5EF4-FFF2-40B4-BE49-F238E27FC236}">
                <a16:creationId xmlns:a16="http://schemas.microsoft.com/office/drawing/2014/main" id="{269FE966-EEE9-46C7-A249-D6CC951E30B3}"/>
              </a:ext>
            </a:extLst>
          </p:cNvPr>
          <p:cNvSpPr txBox="1"/>
          <p:nvPr/>
        </p:nvSpPr>
        <p:spPr>
          <a:xfrm>
            <a:off x="5484262" y="4889358"/>
            <a:ext cx="537000" cy="4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000" b="1" i="0" u="none" strike="noStrike" cap="none" dirty="0">
                <a:solidFill>
                  <a:srgbClr val="6AA84F"/>
                </a:solidFill>
                <a:latin typeface="+mn-lt"/>
                <a:ea typeface="Arial"/>
                <a:cs typeface="Arial"/>
                <a:sym typeface="Arial"/>
              </a:rPr>
              <a:t>10</a:t>
            </a:r>
            <a:endParaRPr sz="2000" b="1" i="0" u="none" strike="noStrike" cap="none" dirty="0">
              <a:solidFill>
                <a:srgbClr val="6AA84F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93" name="Google Shape;297;ga1866bf331_0_271">
            <a:extLst>
              <a:ext uri="{FF2B5EF4-FFF2-40B4-BE49-F238E27FC236}">
                <a16:creationId xmlns:a16="http://schemas.microsoft.com/office/drawing/2014/main" id="{32E2090C-CE9F-49D1-B1C3-0652CB9A568F}"/>
              </a:ext>
            </a:extLst>
          </p:cNvPr>
          <p:cNvSpPr txBox="1"/>
          <p:nvPr/>
        </p:nvSpPr>
        <p:spPr>
          <a:xfrm>
            <a:off x="4926234" y="3771722"/>
            <a:ext cx="537000" cy="4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+mn-lt"/>
                <a:ea typeface="Arial"/>
                <a:cs typeface="Arial"/>
                <a:sym typeface="Arial"/>
              </a:rPr>
              <a:t>61</a:t>
            </a:r>
            <a:endParaRPr sz="2000" b="0" i="0" u="none" strike="noStrike" cap="none" dirty="0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94" name="Google Shape;297;ga1866bf331_0_271">
            <a:extLst>
              <a:ext uri="{FF2B5EF4-FFF2-40B4-BE49-F238E27FC236}">
                <a16:creationId xmlns:a16="http://schemas.microsoft.com/office/drawing/2014/main" id="{5F73EF17-FD98-4326-9A05-5C2F4970DA47}"/>
              </a:ext>
            </a:extLst>
          </p:cNvPr>
          <p:cNvSpPr txBox="1"/>
          <p:nvPr/>
        </p:nvSpPr>
        <p:spPr>
          <a:xfrm>
            <a:off x="6069235" y="3771722"/>
            <a:ext cx="537000" cy="4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+mn-lt"/>
                <a:ea typeface="Arial"/>
                <a:cs typeface="Arial"/>
                <a:sym typeface="Arial"/>
              </a:rPr>
              <a:t>39</a:t>
            </a:r>
            <a:endParaRPr sz="2000" b="0" i="0" u="none" strike="noStrike" cap="none" dirty="0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95" name="Google Shape;297;ga1866bf331_0_271">
            <a:extLst>
              <a:ext uri="{FF2B5EF4-FFF2-40B4-BE49-F238E27FC236}">
                <a16:creationId xmlns:a16="http://schemas.microsoft.com/office/drawing/2014/main" id="{040CA0D2-AA4F-4248-B593-1062B5B8CDA3}"/>
              </a:ext>
            </a:extLst>
          </p:cNvPr>
          <p:cNvSpPr txBox="1"/>
          <p:nvPr/>
        </p:nvSpPr>
        <p:spPr>
          <a:xfrm>
            <a:off x="5497734" y="3771722"/>
            <a:ext cx="537000" cy="4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+mn-lt"/>
                <a:ea typeface="Arial"/>
                <a:cs typeface="Arial"/>
                <a:sym typeface="Arial"/>
              </a:rPr>
              <a:t>+</a:t>
            </a:r>
            <a:endParaRPr sz="2000" b="0" i="0" u="none" strike="noStrike" cap="none" dirty="0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96" name="Google Shape;297;ga1866bf331_0_271">
            <a:extLst>
              <a:ext uri="{FF2B5EF4-FFF2-40B4-BE49-F238E27FC236}">
                <a16:creationId xmlns:a16="http://schemas.microsoft.com/office/drawing/2014/main" id="{4F46AD9D-B333-4090-AED3-0F1925F07F0A}"/>
              </a:ext>
            </a:extLst>
          </p:cNvPr>
          <p:cNvSpPr txBox="1"/>
          <p:nvPr/>
        </p:nvSpPr>
        <p:spPr>
          <a:xfrm>
            <a:off x="5976102" y="3212921"/>
            <a:ext cx="537000" cy="4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000" b="1" i="0" u="none" strike="noStrike" cap="none" dirty="0">
                <a:solidFill>
                  <a:srgbClr val="000000"/>
                </a:solidFill>
                <a:latin typeface="+mn-lt"/>
                <a:ea typeface="Arial"/>
                <a:cs typeface="Arial"/>
                <a:sym typeface="Arial"/>
              </a:rPr>
              <a:t>39</a:t>
            </a:r>
            <a:endParaRPr sz="2000" b="1" i="0" u="none" strike="noStrike" cap="none" dirty="0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97" name="Speech Bubble: Rectangle with Corners Rounded 96">
            <a:extLst>
              <a:ext uri="{FF2B5EF4-FFF2-40B4-BE49-F238E27FC236}">
                <a16:creationId xmlns:a16="http://schemas.microsoft.com/office/drawing/2014/main" id="{101B424D-F8A3-433E-936A-E1436608B0CF}"/>
              </a:ext>
            </a:extLst>
          </p:cNvPr>
          <p:cNvSpPr/>
          <p:nvPr/>
        </p:nvSpPr>
        <p:spPr>
          <a:xfrm>
            <a:off x="4572000" y="1690806"/>
            <a:ext cx="3708400" cy="567930"/>
          </a:xfrm>
          <a:prstGeom prst="wedgeRoundRectCallout">
            <a:avLst>
              <a:gd name="adj1" fmla="val 37931"/>
              <a:gd name="adj2" fmla="val 121235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61 + 39 = 100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5B4E97FE-6089-435B-AF7A-8729EFE880F8}"/>
              </a:ext>
            </a:extLst>
          </p:cNvPr>
          <p:cNvSpPr/>
          <p:nvPr/>
        </p:nvSpPr>
        <p:spPr>
          <a:xfrm>
            <a:off x="4136925" y="2383019"/>
            <a:ext cx="345218" cy="345218"/>
          </a:xfrm>
          <a:prstGeom prst="ellipse">
            <a:avLst/>
          </a:prstGeom>
          <a:solidFill>
            <a:schemeClr val="bg1"/>
          </a:solidFill>
          <a:ln w="28575">
            <a:solidFill>
              <a:srgbClr val="8C358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GB" sz="1600" b="1" dirty="0">
                <a:solidFill>
                  <a:schemeClr val="tx1"/>
                </a:solidFill>
              </a:rPr>
              <a:t>60</a:t>
            </a:r>
          </a:p>
        </p:txBody>
      </p:sp>
    </p:spTree>
    <p:extLst>
      <p:ext uri="{BB962C8B-B14F-4D97-AF65-F5344CB8AC3E}">
        <p14:creationId xmlns:p14="http://schemas.microsoft.com/office/powerpoint/2010/main" val="811585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9" grpId="0" animBg="1"/>
      <p:bldP spid="4" grpId="0" animBg="1"/>
      <p:bldP spid="88" grpId="0"/>
      <p:bldP spid="89" grpId="0"/>
      <p:bldP spid="94" grpId="0"/>
      <p:bldP spid="96" grpId="0"/>
      <p:bldP spid="9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ICONS">
            <a:extLst>
              <a:ext uri="{FF2B5EF4-FFF2-40B4-BE49-F238E27FC236}">
                <a16:creationId xmlns:a16="http://schemas.microsoft.com/office/drawing/2014/main" id="{B4C0763F-80DB-4579-B8C6-15E03BA13806}"/>
              </a:ext>
            </a:extLst>
          </p:cNvPr>
          <p:cNvGrpSpPr>
            <a:grpSpLocks/>
          </p:cNvGrpSpPr>
          <p:nvPr/>
        </p:nvGrpSpPr>
        <p:grpSpPr bwMode="auto">
          <a:xfrm>
            <a:off x="7480300" y="620713"/>
            <a:ext cx="1238250" cy="865187"/>
            <a:chOff x="7480751" y="621486"/>
            <a:chExt cx="1238498" cy="864000"/>
          </a:xfrm>
        </p:grpSpPr>
        <p:pic>
          <p:nvPicPr>
            <p:cNvPr id="48" name="Assessment" hidden="1">
              <a:extLst>
                <a:ext uri="{FF2B5EF4-FFF2-40B4-BE49-F238E27FC236}">
                  <a16:creationId xmlns:a16="http://schemas.microsoft.com/office/drawing/2014/main" id="{D9E856E1-5171-40EE-83A3-36DBF4714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" name="Mental and Oral Starter" hidden="1">
              <a:extLst>
                <a:ext uri="{FF2B5EF4-FFF2-40B4-BE49-F238E27FC236}">
                  <a16:creationId xmlns:a16="http://schemas.microsoft.com/office/drawing/2014/main" id="{BAE5A071-51E2-4BD9-8A8C-ACA3798B675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0" name="Group Work" hidden="1">
              <a:extLst>
                <a:ext uri="{FF2B5EF4-FFF2-40B4-BE49-F238E27FC236}">
                  <a16:creationId xmlns:a16="http://schemas.microsoft.com/office/drawing/2014/main" id="{483A28B1-0183-4E30-AFD8-D7E245BCD5B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" name="Talking Partners" hidden="1">
              <a:extLst>
                <a:ext uri="{FF2B5EF4-FFF2-40B4-BE49-F238E27FC236}">
                  <a16:creationId xmlns:a16="http://schemas.microsoft.com/office/drawing/2014/main" id="{04FE3061-3549-4044-B6FE-465DBF049F8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2" name="Pairs">
              <a:extLst>
                <a:ext uri="{FF2B5EF4-FFF2-40B4-BE49-F238E27FC236}">
                  <a16:creationId xmlns:a16="http://schemas.microsoft.com/office/drawing/2014/main" id="{DBF75200-7EBE-4700-A461-BC24603DEC2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4" name="Individual Work" hidden="1">
              <a:extLst>
                <a:ext uri="{FF2B5EF4-FFF2-40B4-BE49-F238E27FC236}">
                  <a16:creationId xmlns:a16="http://schemas.microsoft.com/office/drawing/2014/main" id="{E0172E61-3F91-4C6E-9817-533D987CB4D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5" name="Whole Class" hidden="1">
              <a:extLst>
                <a:ext uri="{FF2B5EF4-FFF2-40B4-BE49-F238E27FC236}">
                  <a16:creationId xmlns:a16="http://schemas.microsoft.com/office/drawing/2014/main" id="{86D592F6-8C25-4EB1-A492-F6E06BC76CB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80751" y="621486"/>
              <a:ext cx="1238498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Rectangle 1">
            <a:extLst>
              <a:ext uri="{FF2B5EF4-FFF2-40B4-BE49-F238E27FC236}">
                <a16:creationId xmlns:a16="http://schemas.microsoft.com/office/drawing/2014/main" id="{E4C19CCB-C151-4BEE-9455-B9FE36A246D2}"/>
              </a:ext>
            </a:extLst>
          </p:cNvPr>
          <p:cNvSpPr/>
          <p:nvPr/>
        </p:nvSpPr>
        <p:spPr>
          <a:xfrm>
            <a:off x="497150" y="736904"/>
            <a:ext cx="7532425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Tens and Ones Practise</a:t>
            </a:r>
          </a:p>
        </p:txBody>
      </p:sp>
      <p:pic>
        <p:nvPicPr>
          <p:cNvPr id="12" name="Picture 11" descr="A picture containing grass, green, large, field&#10;&#10;Description automatically generated">
            <a:extLst>
              <a:ext uri="{FF2B5EF4-FFF2-40B4-BE49-F238E27FC236}">
                <a16:creationId xmlns:a16="http://schemas.microsoft.com/office/drawing/2014/main" id="{2CD94F58-A822-4D05-A3BD-BA4B88CCC9A0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613"/>
          <a:stretch/>
        </p:blipFill>
        <p:spPr>
          <a:xfrm>
            <a:off x="755650" y="1592263"/>
            <a:ext cx="7632700" cy="4500562"/>
          </a:xfrm>
          <a:prstGeom prst="rect">
            <a:avLst/>
          </a:prstGeom>
        </p:spPr>
      </p:pic>
      <p:pic>
        <p:nvPicPr>
          <p:cNvPr id="6" name="Picture 5" descr="A picture containing indoor, bed, rug, green&#10;&#10;Description automatically generated">
            <a:extLst>
              <a:ext uri="{FF2B5EF4-FFF2-40B4-BE49-F238E27FC236}">
                <a16:creationId xmlns:a16="http://schemas.microsoft.com/office/drawing/2014/main" id="{EBCA9E45-3FDE-4C81-980D-BCD57A4EB8F7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0367" r="7450" b="36607"/>
          <a:stretch/>
        </p:blipFill>
        <p:spPr>
          <a:xfrm>
            <a:off x="755650" y="2693233"/>
            <a:ext cx="7632700" cy="3399592"/>
          </a:xfrm>
          <a:prstGeom prst="rect">
            <a:avLst/>
          </a:prstGeom>
        </p:spPr>
      </p:pic>
      <p:pic>
        <p:nvPicPr>
          <p:cNvPr id="41" name="Picture 40" descr="A close up of a screen&#10;&#10;Description automatically generated">
            <a:extLst>
              <a:ext uri="{FF2B5EF4-FFF2-40B4-BE49-F238E27FC236}">
                <a16:creationId xmlns:a16="http://schemas.microsoft.com/office/drawing/2014/main" id="{4AD4E38E-43FD-4254-B042-A80FDC372D83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8061" y="3878580"/>
            <a:ext cx="193058" cy="1417320"/>
          </a:xfrm>
          <a:prstGeom prst="rect">
            <a:avLst/>
          </a:prstGeom>
        </p:spPr>
      </p:pic>
      <p:pic>
        <p:nvPicPr>
          <p:cNvPr id="43" name="Picture 42" descr="A close up of a screen&#10;&#10;Description automatically generated">
            <a:extLst>
              <a:ext uri="{FF2B5EF4-FFF2-40B4-BE49-F238E27FC236}">
                <a16:creationId xmlns:a16="http://schemas.microsoft.com/office/drawing/2014/main" id="{78E26089-EB08-409F-9CB2-8686FB532463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1517" y="3878580"/>
            <a:ext cx="193058" cy="1417320"/>
          </a:xfrm>
          <a:prstGeom prst="rect">
            <a:avLst/>
          </a:prstGeom>
        </p:spPr>
      </p:pic>
      <p:pic>
        <p:nvPicPr>
          <p:cNvPr id="44" name="Picture 43" descr="A close up of a screen&#10;&#10;Description automatically generated">
            <a:extLst>
              <a:ext uri="{FF2B5EF4-FFF2-40B4-BE49-F238E27FC236}">
                <a16:creationId xmlns:a16="http://schemas.microsoft.com/office/drawing/2014/main" id="{B6614789-E375-42CE-9D02-40811DC19B4F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4973" y="3878580"/>
            <a:ext cx="193058" cy="1417320"/>
          </a:xfrm>
          <a:prstGeom prst="rect">
            <a:avLst/>
          </a:prstGeom>
        </p:spPr>
      </p:pic>
      <p:pic>
        <p:nvPicPr>
          <p:cNvPr id="45" name="Picture 44" descr="A close up of a screen&#10;&#10;Description automatically generated">
            <a:extLst>
              <a:ext uri="{FF2B5EF4-FFF2-40B4-BE49-F238E27FC236}">
                <a16:creationId xmlns:a16="http://schemas.microsoft.com/office/drawing/2014/main" id="{6765F2DE-AA97-4877-910D-0DB969AA460E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8429" y="3878580"/>
            <a:ext cx="193058" cy="1417320"/>
          </a:xfrm>
          <a:prstGeom prst="rect">
            <a:avLst/>
          </a:prstGeom>
        </p:spPr>
      </p:pic>
      <p:pic>
        <p:nvPicPr>
          <p:cNvPr id="46" name="Picture 45" descr="A close up of a screen&#10;&#10;Description automatically generated">
            <a:extLst>
              <a:ext uri="{FF2B5EF4-FFF2-40B4-BE49-F238E27FC236}">
                <a16:creationId xmlns:a16="http://schemas.microsoft.com/office/drawing/2014/main" id="{0EB42FF1-4939-4B13-9465-8F616CFA32EA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1885" y="3878580"/>
            <a:ext cx="193058" cy="1417320"/>
          </a:xfrm>
          <a:prstGeom prst="rect">
            <a:avLst/>
          </a:prstGeom>
        </p:spPr>
      </p:pic>
      <p:pic>
        <p:nvPicPr>
          <p:cNvPr id="53" name="Picture 52" descr="A close up of a screen&#10;&#10;Description automatically generated">
            <a:extLst>
              <a:ext uri="{FF2B5EF4-FFF2-40B4-BE49-F238E27FC236}">
                <a16:creationId xmlns:a16="http://schemas.microsoft.com/office/drawing/2014/main" id="{37794EA3-F335-4DFE-8707-84CE0936C036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5341" y="3878580"/>
            <a:ext cx="193058" cy="1417320"/>
          </a:xfrm>
          <a:prstGeom prst="rect">
            <a:avLst/>
          </a:prstGeom>
        </p:spPr>
      </p:pic>
      <p:pic>
        <p:nvPicPr>
          <p:cNvPr id="62" name="Picture 61" descr="A close up of a screen&#10;&#10;Description automatically generated">
            <a:extLst>
              <a:ext uri="{FF2B5EF4-FFF2-40B4-BE49-F238E27FC236}">
                <a16:creationId xmlns:a16="http://schemas.microsoft.com/office/drawing/2014/main" id="{0E61D48B-044A-4C84-A2CA-F6D9CE913F0F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88797" y="3878580"/>
            <a:ext cx="193058" cy="1417320"/>
          </a:xfrm>
          <a:prstGeom prst="rect">
            <a:avLst/>
          </a:prstGeom>
        </p:spPr>
      </p:pic>
      <p:pic>
        <p:nvPicPr>
          <p:cNvPr id="63" name="Picture 62" descr="A close up of a screen&#10;&#10;Description automatically generated">
            <a:extLst>
              <a:ext uri="{FF2B5EF4-FFF2-40B4-BE49-F238E27FC236}">
                <a16:creationId xmlns:a16="http://schemas.microsoft.com/office/drawing/2014/main" id="{D28FB39E-A973-48DD-9185-864869F910FB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2253" y="3878580"/>
            <a:ext cx="193058" cy="1417320"/>
          </a:xfrm>
          <a:prstGeom prst="rect">
            <a:avLst/>
          </a:prstGeom>
        </p:spPr>
      </p:pic>
      <p:pic>
        <p:nvPicPr>
          <p:cNvPr id="64" name="Picture 63" descr="A close up of a screen&#10;&#10;Description automatically generated">
            <a:extLst>
              <a:ext uri="{FF2B5EF4-FFF2-40B4-BE49-F238E27FC236}">
                <a16:creationId xmlns:a16="http://schemas.microsoft.com/office/drawing/2014/main" id="{52FCF3A6-B279-412E-BEA2-F0F80D545BB4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15710" y="3878580"/>
            <a:ext cx="193058" cy="1417320"/>
          </a:xfrm>
          <a:prstGeom prst="rect">
            <a:avLst/>
          </a:prstGeom>
        </p:spPr>
      </p:pic>
      <p:pic>
        <p:nvPicPr>
          <p:cNvPr id="20" name="Picture 19" descr="A picture containing sitting, holding, person, shirt&#10;&#10;Description automatically generated">
            <a:extLst>
              <a:ext uri="{FF2B5EF4-FFF2-40B4-BE49-F238E27FC236}">
                <a16:creationId xmlns:a16="http://schemas.microsoft.com/office/drawing/2014/main" id="{7D3294B0-B83D-4A84-BBA4-D457F4840594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35488" y="1867217"/>
            <a:ext cx="3063354" cy="4061143"/>
          </a:xfrm>
          <a:prstGeom prst="rect">
            <a:avLst/>
          </a:prstGeom>
        </p:spPr>
      </p:pic>
      <p:sp>
        <p:nvSpPr>
          <p:cNvPr id="65" name="Speech Bubble: Rectangle with Corners Rounded 64">
            <a:extLst>
              <a:ext uri="{FF2B5EF4-FFF2-40B4-BE49-F238E27FC236}">
                <a16:creationId xmlns:a16="http://schemas.microsoft.com/office/drawing/2014/main" id="{6D1D2FBF-0FDD-4F57-8E41-737EE0080ECA}"/>
              </a:ext>
            </a:extLst>
          </p:cNvPr>
          <p:cNvSpPr/>
          <p:nvPr/>
        </p:nvSpPr>
        <p:spPr>
          <a:xfrm>
            <a:off x="899160" y="1904167"/>
            <a:ext cx="4023360" cy="1067634"/>
          </a:xfrm>
          <a:prstGeom prst="wedgeRoundRectCallout">
            <a:avLst>
              <a:gd name="adj1" fmla="val 62043"/>
              <a:gd name="adj2" fmla="val 28681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66 + 34 = 100</a:t>
            </a:r>
          </a:p>
          <a:p>
            <a:pPr algn="ctr"/>
            <a:r>
              <a:rPr lang="en-GB" sz="1700" dirty="0">
                <a:solidFill>
                  <a:schemeClr val="tx1"/>
                </a:solidFill>
              </a:rPr>
              <a:t>I know you are hiding 3 tens </a:t>
            </a:r>
            <a:br>
              <a:rPr lang="en-GB" sz="1700" dirty="0">
                <a:solidFill>
                  <a:schemeClr val="tx1"/>
                </a:solidFill>
              </a:rPr>
            </a:br>
            <a:r>
              <a:rPr lang="en-GB" sz="1700" dirty="0">
                <a:solidFill>
                  <a:schemeClr val="tx1"/>
                </a:solidFill>
              </a:rPr>
              <a:t>and 4 ones!</a:t>
            </a:r>
          </a:p>
        </p:txBody>
      </p:sp>
      <p:pic>
        <p:nvPicPr>
          <p:cNvPr id="4" name="Picture 3" descr="Shape, rectangle&#10;&#10;Description automatically generated">
            <a:extLst>
              <a:ext uri="{FF2B5EF4-FFF2-40B4-BE49-F238E27FC236}">
                <a16:creationId xmlns:a16="http://schemas.microsoft.com/office/drawing/2014/main" id="{577958A8-E9A4-4FB8-AC67-82D91F84C63C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7174" y="3889470"/>
            <a:ext cx="174625" cy="174059"/>
          </a:xfrm>
          <a:prstGeom prst="rect">
            <a:avLst/>
          </a:prstGeom>
        </p:spPr>
      </p:pic>
      <p:pic>
        <p:nvPicPr>
          <p:cNvPr id="29" name="Picture 28" descr="Shape, rectangle&#10;&#10;Description automatically generated">
            <a:extLst>
              <a:ext uri="{FF2B5EF4-FFF2-40B4-BE49-F238E27FC236}">
                <a16:creationId xmlns:a16="http://schemas.microsoft.com/office/drawing/2014/main" id="{4227A4FA-6AC8-464C-A16A-0250D9DAADE5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7174" y="4062566"/>
            <a:ext cx="174625" cy="174059"/>
          </a:xfrm>
          <a:prstGeom prst="rect">
            <a:avLst/>
          </a:prstGeom>
        </p:spPr>
      </p:pic>
      <p:pic>
        <p:nvPicPr>
          <p:cNvPr id="30" name="Picture 29" descr="Shape, rectangle&#10;&#10;Description automatically generated">
            <a:extLst>
              <a:ext uri="{FF2B5EF4-FFF2-40B4-BE49-F238E27FC236}">
                <a16:creationId xmlns:a16="http://schemas.microsoft.com/office/drawing/2014/main" id="{66DFA849-E95E-48AE-B257-8FAA76BDB4C4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7174" y="4235662"/>
            <a:ext cx="174625" cy="174059"/>
          </a:xfrm>
          <a:prstGeom prst="rect">
            <a:avLst/>
          </a:prstGeom>
        </p:spPr>
      </p:pic>
      <p:pic>
        <p:nvPicPr>
          <p:cNvPr id="31" name="Picture 30" descr="Shape, rectangle&#10;&#10;Description automatically generated">
            <a:extLst>
              <a:ext uri="{FF2B5EF4-FFF2-40B4-BE49-F238E27FC236}">
                <a16:creationId xmlns:a16="http://schemas.microsoft.com/office/drawing/2014/main" id="{061E2633-AF23-4F20-816F-C8744C2AE33C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7174" y="4408758"/>
            <a:ext cx="174625" cy="174059"/>
          </a:xfrm>
          <a:prstGeom prst="rect">
            <a:avLst/>
          </a:prstGeom>
        </p:spPr>
      </p:pic>
      <p:pic>
        <p:nvPicPr>
          <p:cNvPr id="32" name="Picture 31" descr="Shape, rectangle&#10;&#10;Description automatically generated">
            <a:extLst>
              <a:ext uri="{FF2B5EF4-FFF2-40B4-BE49-F238E27FC236}">
                <a16:creationId xmlns:a16="http://schemas.microsoft.com/office/drawing/2014/main" id="{8C975070-8DD6-486F-9081-8B65A88AC418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7174" y="4581854"/>
            <a:ext cx="174625" cy="174059"/>
          </a:xfrm>
          <a:prstGeom prst="rect">
            <a:avLst/>
          </a:prstGeom>
        </p:spPr>
      </p:pic>
      <p:pic>
        <p:nvPicPr>
          <p:cNvPr id="33" name="Picture 32" descr="Shape, rectangle&#10;&#10;Description automatically generated">
            <a:extLst>
              <a:ext uri="{FF2B5EF4-FFF2-40B4-BE49-F238E27FC236}">
                <a16:creationId xmlns:a16="http://schemas.microsoft.com/office/drawing/2014/main" id="{8F975B9E-E6B8-41F8-8527-96DB4E880994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7174" y="4754950"/>
            <a:ext cx="174625" cy="174059"/>
          </a:xfrm>
          <a:prstGeom prst="rect">
            <a:avLst/>
          </a:prstGeom>
        </p:spPr>
      </p:pic>
      <p:pic>
        <p:nvPicPr>
          <p:cNvPr id="34" name="Picture 33" descr="Shape, rectangle&#10;&#10;Description automatically generated">
            <a:extLst>
              <a:ext uri="{FF2B5EF4-FFF2-40B4-BE49-F238E27FC236}">
                <a16:creationId xmlns:a16="http://schemas.microsoft.com/office/drawing/2014/main" id="{D74E706C-7FD7-440C-BF1F-A3AFFB1824A6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7174" y="4928046"/>
            <a:ext cx="174625" cy="174059"/>
          </a:xfrm>
          <a:prstGeom prst="rect">
            <a:avLst/>
          </a:prstGeom>
        </p:spPr>
      </p:pic>
      <p:pic>
        <p:nvPicPr>
          <p:cNvPr id="35" name="Picture 34" descr="Shape, rectangle&#10;&#10;Description automatically generated">
            <a:extLst>
              <a:ext uri="{FF2B5EF4-FFF2-40B4-BE49-F238E27FC236}">
                <a16:creationId xmlns:a16="http://schemas.microsoft.com/office/drawing/2014/main" id="{0AE53469-78D0-4319-B08E-1ECEA400EC7F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7174" y="5101142"/>
            <a:ext cx="174625" cy="174059"/>
          </a:xfrm>
          <a:prstGeom prst="rect">
            <a:avLst/>
          </a:prstGeom>
        </p:spPr>
      </p:pic>
      <p:pic>
        <p:nvPicPr>
          <p:cNvPr id="36" name="Picture 35" descr="Shape, rectangle&#10;&#10;Description automatically generated">
            <a:extLst>
              <a:ext uri="{FF2B5EF4-FFF2-40B4-BE49-F238E27FC236}">
                <a16:creationId xmlns:a16="http://schemas.microsoft.com/office/drawing/2014/main" id="{7F4FDAE8-0026-4BB0-B956-25A14CEA6AD8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7174" y="5274240"/>
            <a:ext cx="174625" cy="174059"/>
          </a:xfrm>
          <a:prstGeom prst="rect">
            <a:avLst/>
          </a:prstGeom>
        </p:spPr>
      </p:pic>
      <p:pic>
        <p:nvPicPr>
          <p:cNvPr id="37" name="Picture 36" descr="Shape, rectangle&#10;&#10;Description automatically generated">
            <a:extLst>
              <a:ext uri="{FF2B5EF4-FFF2-40B4-BE49-F238E27FC236}">
                <a16:creationId xmlns:a16="http://schemas.microsoft.com/office/drawing/2014/main" id="{E57765B6-6FE2-4886-A71B-AD60FF8F10BA}"/>
              </a:ext>
            </a:extLst>
          </p:cNvPr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7174" y="3716374"/>
            <a:ext cx="174625" cy="174059"/>
          </a:xfrm>
          <a:prstGeom prst="rect">
            <a:avLst/>
          </a:prstGeom>
        </p:spPr>
      </p:pic>
      <p:pic>
        <p:nvPicPr>
          <p:cNvPr id="18" name="Picture 17" descr="A picture containing dog, sitting, standing, cow&#10;&#10;Description automatically generated">
            <a:extLst>
              <a:ext uri="{FF2B5EF4-FFF2-40B4-BE49-F238E27FC236}">
                <a16:creationId xmlns:a16="http://schemas.microsoft.com/office/drawing/2014/main" id="{BFCD162F-92B0-44D7-B606-9AC76DA8EB15}"/>
              </a:ext>
            </a:extLst>
          </p:cNvPr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68007" y="1592263"/>
            <a:ext cx="5749974" cy="5668963"/>
          </a:xfrm>
          <a:prstGeom prst="rect">
            <a:avLst/>
          </a:prstGeom>
        </p:spPr>
      </p:pic>
      <p:sp>
        <p:nvSpPr>
          <p:cNvPr id="66" name="Speech Bubble: Rectangle with Corners Rounded 65">
            <a:extLst>
              <a:ext uri="{FF2B5EF4-FFF2-40B4-BE49-F238E27FC236}">
                <a16:creationId xmlns:a16="http://schemas.microsoft.com/office/drawing/2014/main" id="{4FB3F695-A310-4284-BBF7-B89E1F72B0D6}"/>
              </a:ext>
            </a:extLst>
          </p:cNvPr>
          <p:cNvSpPr/>
          <p:nvPr/>
        </p:nvSpPr>
        <p:spPr>
          <a:xfrm>
            <a:off x="899160" y="1888926"/>
            <a:ext cx="4008120" cy="2500193"/>
          </a:xfrm>
          <a:prstGeom prst="wedgeRoundRectCallout">
            <a:avLst>
              <a:gd name="adj1" fmla="val 62803"/>
              <a:gd name="adj2" fmla="val -13988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ctr"/>
            <a:r>
              <a:rPr lang="en-GB" sz="1700" dirty="0">
                <a:solidFill>
                  <a:schemeClr val="tx1"/>
                </a:solidFill>
              </a:rPr>
              <a:t>Make 100 using 9 base ten sticks and 10 ones cubes.</a:t>
            </a:r>
          </a:p>
          <a:p>
            <a:pPr algn="ctr"/>
            <a:endParaRPr lang="en-GB" sz="1700" dirty="0">
              <a:solidFill>
                <a:schemeClr val="tx1"/>
              </a:solidFill>
            </a:endParaRPr>
          </a:p>
          <a:p>
            <a:pPr algn="ctr"/>
            <a:r>
              <a:rPr lang="en-GB" sz="1700" dirty="0">
                <a:solidFill>
                  <a:schemeClr val="tx1"/>
                </a:solidFill>
              </a:rPr>
              <a:t>On your turn hide any number of tens and any number of ones. Can your partner tell you how many you are hiding as a number fact to 100?</a:t>
            </a:r>
          </a:p>
          <a:p>
            <a:pPr algn="ctr"/>
            <a:endParaRPr lang="en-GB" sz="1700" dirty="0">
              <a:solidFill>
                <a:schemeClr val="tx1"/>
              </a:solidFill>
            </a:endParaRPr>
          </a:p>
          <a:p>
            <a:pPr algn="ctr"/>
            <a:r>
              <a:rPr lang="en-GB" sz="1700" dirty="0">
                <a:solidFill>
                  <a:schemeClr val="tx1"/>
                </a:solidFill>
              </a:rPr>
              <a:t>Explain your reasoning.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08D41A0-F8EC-4B82-8CAA-BD5304168526}"/>
              </a:ext>
            </a:extLst>
          </p:cNvPr>
          <p:cNvSpPr/>
          <p:nvPr/>
        </p:nvSpPr>
        <p:spPr>
          <a:xfrm>
            <a:off x="5672667" y="3688291"/>
            <a:ext cx="2607734" cy="2311400"/>
          </a:xfrm>
          <a:prstGeom prst="rect">
            <a:avLst/>
          </a:prstGeom>
          <a:solidFill>
            <a:srgbClr val="C1DFC4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Google Shape;303;ga1866bf331_0_271">
            <a:extLst>
              <a:ext uri="{FF2B5EF4-FFF2-40B4-BE49-F238E27FC236}">
                <a16:creationId xmlns:a16="http://schemas.microsoft.com/office/drawing/2014/main" id="{47BBA885-AE9C-4D4F-A8C7-602D37874ADE}"/>
              </a:ext>
            </a:extLst>
          </p:cNvPr>
          <p:cNvSpPr/>
          <p:nvPr/>
        </p:nvSpPr>
        <p:spPr>
          <a:xfrm>
            <a:off x="5918202" y="4533338"/>
            <a:ext cx="422100" cy="3411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FF0000"/>
            </a:solidFill>
            <a:prstDash val="sys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b="0" i="0" u="none" strike="noStrike" cap="none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42" name="Google Shape;304;ga1866bf331_0_271">
            <a:extLst>
              <a:ext uri="{FF2B5EF4-FFF2-40B4-BE49-F238E27FC236}">
                <a16:creationId xmlns:a16="http://schemas.microsoft.com/office/drawing/2014/main" id="{89521776-8089-4E98-94E9-12FDC7EE0B8E}"/>
              </a:ext>
            </a:extLst>
          </p:cNvPr>
          <p:cNvSpPr/>
          <p:nvPr/>
        </p:nvSpPr>
        <p:spPr>
          <a:xfrm>
            <a:off x="7600177" y="4533338"/>
            <a:ext cx="422100" cy="3411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FF0000"/>
            </a:solidFill>
            <a:prstDash val="sys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b="0" i="0" u="none" strike="noStrike" cap="none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cxnSp>
        <p:nvCxnSpPr>
          <p:cNvPr id="56" name="Google Shape;305;ga1866bf331_0_271">
            <a:extLst>
              <a:ext uri="{FF2B5EF4-FFF2-40B4-BE49-F238E27FC236}">
                <a16:creationId xmlns:a16="http://schemas.microsoft.com/office/drawing/2014/main" id="{D4A0CC62-91E7-4F14-A6AB-57C2949CC372}"/>
              </a:ext>
            </a:extLst>
          </p:cNvPr>
          <p:cNvCxnSpPr/>
          <p:nvPr/>
        </p:nvCxnSpPr>
        <p:spPr>
          <a:xfrm>
            <a:off x="6181196" y="4879888"/>
            <a:ext cx="11400" cy="792600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ysDash"/>
            <a:round/>
            <a:headEnd type="none" w="sm" len="sm"/>
            <a:tailEnd type="none" w="sm" len="sm"/>
          </a:ln>
        </p:spPr>
      </p:cxnSp>
      <p:cxnSp>
        <p:nvCxnSpPr>
          <p:cNvPr id="57" name="Google Shape;306;ga1866bf331_0_271">
            <a:extLst>
              <a:ext uri="{FF2B5EF4-FFF2-40B4-BE49-F238E27FC236}">
                <a16:creationId xmlns:a16="http://schemas.microsoft.com/office/drawing/2014/main" id="{6BF98199-0DA3-44F7-B9D5-960CE4D6324F}"/>
              </a:ext>
            </a:extLst>
          </p:cNvPr>
          <p:cNvCxnSpPr>
            <a:cxnSpLocks/>
          </p:cNvCxnSpPr>
          <p:nvPr/>
        </p:nvCxnSpPr>
        <p:spPr>
          <a:xfrm>
            <a:off x="7805527" y="4879888"/>
            <a:ext cx="11400" cy="792600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ysDash"/>
            <a:round/>
            <a:headEnd type="none" w="sm" len="sm"/>
            <a:tailEnd type="none" w="sm" len="sm"/>
          </a:ln>
        </p:spPr>
      </p:cxnSp>
      <p:cxnSp>
        <p:nvCxnSpPr>
          <p:cNvPr id="58" name="Google Shape;307;ga1866bf331_0_271">
            <a:extLst>
              <a:ext uri="{FF2B5EF4-FFF2-40B4-BE49-F238E27FC236}">
                <a16:creationId xmlns:a16="http://schemas.microsoft.com/office/drawing/2014/main" id="{48884D3B-C054-4EC0-85D5-6CE40EEE6C92}"/>
              </a:ext>
            </a:extLst>
          </p:cNvPr>
          <p:cNvCxnSpPr>
            <a:cxnSpLocks/>
          </p:cNvCxnSpPr>
          <p:nvPr/>
        </p:nvCxnSpPr>
        <p:spPr>
          <a:xfrm flipH="1">
            <a:off x="6189135" y="5640481"/>
            <a:ext cx="1632917" cy="0"/>
          </a:xfrm>
          <a:prstGeom prst="straightConnector1">
            <a:avLst/>
          </a:prstGeom>
          <a:noFill/>
          <a:ln w="28575" cap="flat" cmpd="sng">
            <a:solidFill>
              <a:srgbClr val="FF0000"/>
            </a:solidFill>
            <a:prstDash val="sysDash"/>
            <a:round/>
            <a:headEnd type="none" w="sm" len="sm"/>
            <a:tailEnd type="none" w="sm" len="sm"/>
          </a:ln>
        </p:spPr>
      </p:cxnSp>
      <p:sp>
        <p:nvSpPr>
          <p:cNvPr id="59" name="Google Shape;308;ga1866bf331_0_271">
            <a:extLst>
              <a:ext uri="{FF2B5EF4-FFF2-40B4-BE49-F238E27FC236}">
                <a16:creationId xmlns:a16="http://schemas.microsoft.com/office/drawing/2014/main" id="{E4A658F2-C887-4047-BA7A-E0F57EBFE0B8}"/>
              </a:ext>
            </a:extLst>
          </p:cNvPr>
          <p:cNvSpPr txBox="1"/>
          <p:nvPr/>
        </p:nvSpPr>
        <p:spPr>
          <a:xfrm>
            <a:off x="6645558" y="5564945"/>
            <a:ext cx="666257" cy="4819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000" b="1" i="0" u="none" strike="noStrike" cap="none" dirty="0">
                <a:solidFill>
                  <a:srgbClr val="FF0000"/>
                </a:solidFill>
                <a:latin typeface="+mn-lt"/>
                <a:ea typeface="Arial"/>
                <a:cs typeface="Arial"/>
                <a:sym typeface="Arial"/>
              </a:rPr>
              <a:t>90</a:t>
            </a:r>
            <a:endParaRPr sz="2000" b="1" i="0" u="none" strike="noStrike" cap="none" dirty="0">
              <a:solidFill>
                <a:srgbClr val="FF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cxnSp>
        <p:nvCxnSpPr>
          <p:cNvPr id="60" name="Google Shape;293;ga1866bf331_0_271">
            <a:extLst>
              <a:ext uri="{FF2B5EF4-FFF2-40B4-BE49-F238E27FC236}">
                <a16:creationId xmlns:a16="http://schemas.microsoft.com/office/drawing/2014/main" id="{F939E4CD-2CBB-4CC0-8FB5-F1D383FB8093}"/>
              </a:ext>
            </a:extLst>
          </p:cNvPr>
          <p:cNvCxnSpPr/>
          <p:nvPr/>
        </p:nvCxnSpPr>
        <p:spPr>
          <a:xfrm flipH="1">
            <a:off x="6117087" y="4107480"/>
            <a:ext cx="196800" cy="3411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61" name="Google Shape;294;ga1866bf331_0_271">
            <a:extLst>
              <a:ext uri="{FF2B5EF4-FFF2-40B4-BE49-F238E27FC236}">
                <a16:creationId xmlns:a16="http://schemas.microsoft.com/office/drawing/2014/main" id="{12AC6D17-CC1B-4EB8-B9EA-6575897C2A6F}"/>
              </a:ext>
            </a:extLst>
          </p:cNvPr>
          <p:cNvCxnSpPr/>
          <p:nvPr/>
        </p:nvCxnSpPr>
        <p:spPr>
          <a:xfrm>
            <a:off x="6470801" y="4097422"/>
            <a:ext cx="196800" cy="3411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67" name="Google Shape;295;ga1866bf331_0_271">
            <a:extLst>
              <a:ext uri="{FF2B5EF4-FFF2-40B4-BE49-F238E27FC236}">
                <a16:creationId xmlns:a16="http://schemas.microsoft.com/office/drawing/2014/main" id="{7B2A204A-647D-410F-9850-28079B07F17F}"/>
              </a:ext>
            </a:extLst>
          </p:cNvPr>
          <p:cNvCxnSpPr/>
          <p:nvPr/>
        </p:nvCxnSpPr>
        <p:spPr>
          <a:xfrm flipH="1">
            <a:off x="7251976" y="4097422"/>
            <a:ext cx="196800" cy="3411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68" name="Google Shape;296;ga1866bf331_0_271">
            <a:extLst>
              <a:ext uri="{FF2B5EF4-FFF2-40B4-BE49-F238E27FC236}">
                <a16:creationId xmlns:a16="http://schemas.microsoft.com/office/drawing/2014/main" id="{A7508369-0950-45F2-8722-25A6BF46EBED}"/>
              </a:ext>
            </a:extLst>
          </p:cNvPr>
          <p:cNvCxnSpPr/>
          <p:nvPr/>
        </p:nvCxnSpPr>
        <p:spPr>
          <a:xfrm>
            <a:off x="7628676" y="4097422"/>
            <a:ext cx="196800" cy="341100"/>
          </a:xfrm>
          <a:prstGeom prst="straightConnector1">
            <a:avLst/>
          </a:prstGeom>
          <a:noFill/>
          <a:ln w="2857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69" name="Google Shape;297;ga1866bf331_0_271">
            <a:extLst>
              <a:ext uri="{FF2B5EF4-FFF2-40B4-BE49-F238E27FC236}">
                <a16:creationId xmlns:a16="http://schemas.microsoft.com/office/drawing/2014/main" id="{B2F5432F-F8CE-4D2C-B5DE-903C35EEEB80}"/>
              </a:ext>
            </a:extLst>
          </p:cNvPr>
          <p:cNvSpPr txBox="1"/>
          <p:nvPr/>
        </p:nvSpPr>
        <p:spPr>
          <a:xfrm>
            <a:off x="5857570" y="4453287"/>
            <a:ext cx="537000" cy="4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+mn-lt"/>
                <a:ea typeface="Arial"/>
                <a:cs typeface="Arial"/>
                <a:sym typeface="Arial"/>
              </a:rPr>
              <a:t>60</a:t>
            </a:r>
            <a:endParaRPr sz="2000" b="0" i="0" u="none" strike="noStrike" cap="none" dirty="0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70" name="Google Shape;298;ga1866bf331_0_271">
            <a:extLst>
              <a:ext uri="{FF2B5EF4-FFF2-40B4-BE49-F238E27FC236}">
                <a16:creationId xmlns:a16="http://schemas.microsoft.com/office/drawing/2014/main" id="{A6477F14-2C69-4AE2-A41B-B10FA958BBAC}"/>
              </a:ext>
            </a:extLst>
          </p:cNvPr>
          <p:cNvSpPr txBox="1"/>
          <p:nvPr/>
        </p:nvSpPr>
        <p:spPr>
          <a:xfrm>
            <a:off x="6447065" y="4449899"/>
            <a:ext cx="537000" cy="4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+mn-lt"/>
                <a:ea typeface="Arial"/>
                <a:cs typeface="Arial"/>
                <a:sym typeface="Arial"/>
              </a:rPr>
              <a:t>6</a:t>
            </a:r>
            <a:endParaRPr sz="2000" b="0" i="0" u="none" strike="noStrike" cap="none" dirty="0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71" name="Google Shape;299;ga1866bf331_0_271">
            <a:extLst>
              <a:ext uri="{FF2B5EF4-FFF2-40B4-BE49-F238E27FC236}">
                <a16:creationId xmlns:a16="http://schemas.microsoft.com/office/drawing/2014/main" id="{FCB6E835-169B-4C2D-A1B8-4CFE3B61C1A6}"/>
              </a:ext>
            </a:extLst>
          </p:cNvPr>
          <p:cNvSpPr txBox="1"/>
          <p:nvPr/>
        </p:nvSpPr>
        <p:spPr>
          <a:xfrm>
            <a:off x="6984065" y="4449899"/>
            <a:ext cx="537000" cy="4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000" b="1" i="0" u="none" strike="noStrike" cap="none" dirty="0">
                <a:solidFill>
                  <a:srgbClr val="000000"/>
                </a:solidFill>
                <a:latin typeface="+mn-lt"/>
                <a:ea typeface="Arial"/>
                <a:cs typeface="Arial"/>
                <a:sym typeface="Arial"/>
              </a:rPr>
              <a:t>4</a:t>
            </a:r>
            <a:endParaRPr sz="2000" b="1" i="0" u="none" strike="noStrike" cap="none" dirty="0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72" name="Google Shape;300;ga1866bf331_0_271">
            <a:extLst>
              <a:ext uri="{FF2B5EF4-FFF2-40B4-BE49-F238E27FC236}">
                <a16:creationId xmlns:a16="http://schemas.microsoft.com/office/drawing/2014/main" id="{9C7D60EE-F62C-4938-9553-CD33010A453D}"/>
              </a:ext>
            </a:extLst>
          </p:cNvPr>
          <p:cNvSpPr txBox="1"/>
          <p:nvPr/>
        </p:nvSpPr>
        <p:spPr>
          <a:xfrm>
            <a:off x="7539669" y="4453287"/>
            <a:ext cx="571399" cy="4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000" b="1" i="0" u="none" strike="noStrike" cap="none" dirty="0">
                <a:solidFill>
                  <a:srgbClr val="000000"/>
                </a:solidFill>
                <a:latin typeface="+mn-lt"/>
                <a:ea typeface="Arial"/>
                <a:cs typeface="Arial"/>
                <a:sym typeface="Arial"/>
              </a:rPr>
              <a:t>30</a:t>
            </a:r>
            <a:endParaRPr sz="2000" b="1" i="0" u="none" strike="noStrike" cap="none" dirty="0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73" name="Google Shape;301;ga1866bf331_0_271">
            <a:extLst>
              <a:ext uri="{FF2B5EF4-FFF2-40B4-BE49-F238E27FC236}">
                <a16:creationId xmlns:a16="http://schemas.microsoft.com/office/drawing/2014/main" id="{1C51D9FC-6735-4D9D-8F19-DF57DF1073EE}"/>
              </a:ext>
            </a:extLst>
          </p:cNvPr>
          <p:cNvSpPr/>
          <p:nvPr/>
        </p:nvSpPr>
        <p:spPr>
          <a:xfrm>
            <a:off x="6573417" y="4526874"/>
            <a:ext cx="797100" cy="341100"/>
          </a:xfrm>
          <a:prstGeom prst="roundRect">
            <a:avLst>
              <a:gd name="adj" fmla="val 16667"/>
            </a:avLst>
          </a:prstGeom>
          <a:noFill/>
          <a:ln w="28575" cap="flat" cmpd="sng">
            <a:solidFill>
              <a:srgbClr val="6AA84F"/>
            </a:solidFill>
            <a:prstDash val="sysDash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b="0" i="0" u="none" strike="noStrike" cap="none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74" name="Google Shape;302;ga1866bf331_0_271">
            <a:extLst>
              <a:ext uri="{FF2B5EF4-FFF2-40B4-BE49-F238E27FC236}">
                <a16:creationId xmlns:a16="http://schemas.microsoft.com/office/drawing/2014/main" id="{B4C30E5B-5EFC-4C3D-9D81-B2E21E442934}"/>
              </a:ext>
            </a:extLst>
          </p:cNvPr>
          <p:cNvSpPr txBox="1"/>
          <p:nvPr/>
        </p:nvSpPr>
        <p:spPr>
          <a:xfrm>
            <a:off x="6694997" y="4821625"/>
            <a:ext cx="537000" cy="4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000" b="1" i="0" u="none" strike="noStrike" cap="none" dirty="0">
                <a:solidFill>
                  <a:srgbClr val="6AA84F"/>
                </a:solidFill>
                <a:latin typeface="+mn-lt"/>
                <a:ea typeface="Arial"/>
                <a:cs typeface="Arial"/>
                <a:sym typeface="Arial"/>
              </a:rPr>
              <a:t>10</a:t>
            </a:r>
            <a:endParaRPr sz="2000" b="1" i="0" u="none" strike="noStrike" cap="none" dirty="0">
              <a:solidFill>
                <a:srgbClr val="6AA84F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75" name="Google Shape;297;ga1866bf331_0_271">
            <a:extLst>
              <a:ext uri="{FF2B5EF4-FFF2-40B4-BE49-F238E27FC236}">
                <a16:creationId xmlns:a16="http://schemas.microsoft.com/office/drawing/2014/main" id="{C1531510-55DA-4B1C-9FC8-9E9233981D27}"/>
              </a:ext>
            </a:extLst>
          </p:cNvPr>
          <p:cNvSpPr txBox="1"/>
          <p:nvPr/>
        </p:nvSpPr>
        <p:spPr>
          <a:xfrm>
            <a:off x="6136969" y="3703989"/>
            <a:ext cx="537000" cy="4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+mn-lt"/>
                <a:ea typeface="Arial"/>
                <a:cs typeface="Arial"/>
                <a:sym typeface="Arial"/>
              </a:rPr>
              <a:t>66</a:t>
            </a:r>
            <a:endParaRPr sz="2000" b="0" i="0" u="none" strike="noStrike" cap="none" dirty="0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76" name="Google Shape;297;ga1866bf331_0_271">
            <a:extLst>
              <a:ext uri="{FF2B5EF4-FFF2-40B4-BE49-F238E27FC236}">
                <a16:creationId xmlns:a16="http://schemas.microsoft.com/office/drawing/2014/main" id="{094649D8-4802-4996-8BBE-CDD880864366}"/>
              </a:ext>
            </a:extLst>
          </p:cNvPr>
          <p:cNvSpPr txBox="1"/>
          <p:nvPr/>
        </p:nvSpPr>
        <p:spPr>
          <a:xfrm>
            <a:off x="7279970" y="3703989"/>
            <a:ext cx="537000" cy="4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000" b="1" i="0" u="none" strike="noStrike" cap="none" dirty="0">
                <a:solidFill>
                  <a:srgbClr val="000000"/>
                </a:solidFill>
                <a:latin typeface="+mn-lt"/>
                <a:ea typeface="Arial"/>
                <a:cs typeface="Arial"/>
                <a:sym typeface="Arial"/>
              </a:rPr>
              <a:t>34</a:t>
            </a:r>
            <a:endParaRPr sz="2000" b="1" i="0" u="none" strike="noStrike" cap="none" dirty="0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  <p:sp>
        <p:nvSpPr>
          <p:cNvPr id="77" name="Google Shape;297;ga1866bf331_0_271">
            <a:extLst>
              <a:ext uri="{FF2B5EF4-FFF2-40B4-BE49-F238E27FC236}">
                <a16:creationId xmlns:a16="http://schemas.microsoft.com/office/drawing/2014/main" id="{596BCE83-B767-4595-8DAF-9F6EAD78F9B8}"/>
              </a:ext>
            </a:extLst>
          </p:cNvPr>
          <p:cNvSpPr txBox="1"/>
          <p:nvPr/>
        </p:nvSpPr>
        <p:spPr>
          <a:xfrm>
            <a:off x="6708469" y="3703989"/>
            <a:ext cx="537000" cy="42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US" sz="2000" b="0" i="0" u="none" strike="noStrike" cap="none" dirty="0">
                <a:solidFill>
                  <a:srgbClr val="000000"/>
                </a:solidFill>
                <a:latin typeface="+mn-lt"/>
                <a:ea typeface="Arial"/>
                <a:cs typeface="Arial"/>
                <a:sym typeface="Arial"/>
              </a:rPr>
              <a:t>+</a:t>
            </a:r>
            <a:endParaRPr sz="2000" b="0" i="0" u="none" strike="noStrike" cap="none" dirty="0">
              <a:solidFill>
                <a:srgbClr val="000000"/>
              </a:solidFill>
              <a:latin typeface="+mn-lt"/>
              <a:ea typeface="Arial"/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42437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50"/>
                            </p:stCondLst>
                            <p:childTnLst>
                              <p:par>
                                <p:cTn id="32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5" grpId="1" animBg="1"/>
      <p:bldP spid="66" grpId="0" animBg="1"/>
      <p:bldP spid="71" grpId="0"/>
      <p:bldP spid="72" grpId="0"/>
      <p:bldP spid="7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A1F3E6F7-0AE8-4036-925B-04BC47432D50}"/>
              </a:ext>
            </a:extLst>
          </p:cNvPr>
          <p:cNvSpPr/>
          <p:nvPr/>
        </p:nvSpPr>
        <p:spPr>
          <a:xfrm>
            <a:off x="497150" y="736904"/>
            <a:ext cx="8140823" cy="6155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altLang="en-US" sz="4000" b="1" dirty="0">
                <a:latin typeface="+mn-lt"/>
              </a:rPr>
              <a:t>Make 100 - Reasoning</a:t>
            </a:r>
          </a:p>
        </p:txBody>
      </p:sp>
      <p:grpSp>
        <p:nvGrpSpPr>
          <p:cNvPr id="47" name="ICONS">
            <a:extLst>
              <a:ext uri="{FF2B5EF4-FFF2-40B4-BE49-F238E27FC236}">
                <a16:creationId xmlns:a16="http://schemas.microsoft.com/office/drawing/2014/main" id="{B4C0763F-80DB-4579-B8C6-15E03BA13806}"/>
              </a:ext>
            </a:extLst>
          </p:cNvPr>
          <p:cNvGrpSpPr>
            <a:grpSpLocks/>
          </p:cNvGrpSpPr>
          <p:nvPr/>
        </p:nvGrpSpPr>
        <p:grpSpPr bwMode="auto">
          <a:xfrm>
            <a:off x="7480300" y="620713"/>
            <a:ext cx="1238250" cy="865187"/>
            <a:chOff x="7480751" y="621486"/>
            <a:chExt cx="1238498" cy="864000"/>
          </a:xfrm>
        </p:grpSpPr>
        <p:pic>
          <p:nvPicPr>
            <p:cNvPr id="48" name="Assessment" hidden="1">
              <a:extLst>
                <a:ext uri="{FF2B5EF4-FFF2-40B4-BE49-F238E27FC236}">
                  <a16:creationId xmlns:a16="http://schemas.microsoft.com/office/drawing/2014/main" id="{D9E856E1-5171-40EE-83A3-36DBF4714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9" name="Mental and Oral Starter" hidden="1">
              <a:extLst>
                <a:ext uri="{FF2B5EF4-FFF2-40B4-BE49-F238E27FC236}">
                  <a16:creationId xmlns:a16="http://schemas.microsoft.com/office/drawing/2014/main" id="{BAE5A071-51E2-4BD9-8A8C-ACA3798B675F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200" y="621686"/>
              <a:ext cx="863600" cy="863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0" name="Group Work" hidden="1">
              <a:extLst>
                <a:ext uri="{FF2B5EF4-FFF2-40B4-BE49-F238E27FC236}">
                  <a16:creationId xmlns:a16="http://schemas.microsoft.com/office/drawing/2014/main" id="{483A28B1-0183-4E30-AFD8-D7E245BCD5B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1" name="Talking Partners" hidden="1">
              <a:extLst>
                <a:ext uri="{FF2B5EF4-FFF2-40B4-BE49-F238E27FC236}">
                  <a16:creationId xmlns:a16="http://schemas.microsoft.com/office/drawing/2014/main" id="{04FE3061-3549-4044-B6FE-465DBF049F8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2" name="Pairs">
              <a:extLst>
                <a:ext uri="{FF2B5EF4-FFF2-40B4-BE49-F238E27FC236}">
                  <a16:creationId xmlns:a16="http://schemas.microsoft.com/office/drawing/2014/main" id="{DBF75200-7EBE-4700-A461-BC24603DEC2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4" name="Individual Work" hidden="1">
              <a:extLst>
                <a:ext uri="{FF2B5EF4-FFF2-40B4-BE49-F238E27FC236}">
                  <a16:creationId xmlns:a16="http://schemas.microsoft.com/office/drawing/2014/main" id="{E0172E61-3F91-4C6E-9817-533D987CB4D4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68000" y="621486"/>
              <a:ext cx="864000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5" name="Whole Class" hidden="1">
              <a:extLst>
                <a:ext uri="{FF2B5EF4-FFF2-40B4-BE49-F238E27FC236}">
                  <a16:creationId xmlns:a16="http://schemas.microsoft.com/office/drawing/2014/main" id="{86D592F6-8C25-4EB1-A492-F6E06BC76CB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8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80751" y="621486"/>
              <a:ext cx="1238498" cy="864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3" name="Picture 12" descr="A picture containing grass, green, large, field&#10;&#10;Description automatically generated">
            <a:extLst>
              <a:ext uri="{FF2B5EF4-FFF2-40B4-BE49-F238E27FC236}">
                <a16:creationId xmlns:a16="http://schemas.microsoft.com/office/drawing/2014/main" id="{1991CDC1-CC54-4797-8A3B-732FCFF17CCB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6613"/>
          <a:stretch/>
        </p:blipFill>
        <p:spPr>
          <a:xfrm>
            <a:off x="755650" y="1592263"/>
            <a:ext cx="7632700" cy="4500562"/>
          </a:xfrm>
          <a:prstGeom prst="rect">
            <a:avLst/>
          </a:prstGeom>
        </p:spPr>
      </p:pic>
      <p:pic>
        <p:nvPicPr>
          <p:cNvPr id="14" name="Picture 13" descr="A picture containing indoor, bed, rug, green&#10;&#10;Description automatically generated">
            <a:extLst>
              <a:ext uri="{FF2B5EF4-FFF2-40B4-BE49-F238E27FC236}">
                <a16:creationId xmlns:a16="http://schemas.microsoft.com/office/drawing/2014/main" id="{4C8A8493-32B0-48EF-BE61-9EC532C170D4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0621" t="-2430" r="19680" b="83718"/>
          <a:stretch/>
        </p:blipFill>
        <p:spPr>
          <a:xfrm>
            <a:off x="755650" y="4521200"/>
            <a:ext cx="7632700" cy="1571625"/>
          </a:xfrm>
          <a:prstGeom prst="rect">
            <a:avLst/>
          </a:prstGeom>
        </p:spPr>
      </p:pic>
      <p:sp>
        <p:nvSpPr>
          <p:cNvPr id="33" name="answers">
            <a:extLst>
              <a:ext uri="{FF2B5EF4-FFF2-40B4-BE49-F238E27FC236}">
                <a16:creationId xmlns:a16="http://schemas.microsoft.com/office/drawing/2014/main" id="{5CBD77E3-3D8A-4A2F-8E4E-536905364FA8}"/>
              </a:ext>
            </a:extLst>
          </p:cNvPr>
          <p:cNvSpPr/>
          <p:nvPr/>
        </p:nvSpPr>
        <p:spPr>
          <a:xfrm>
            <a:off x="883211" y="1659037"/>
            <a:ext cx="7389252" cy="677763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C1DF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Sam and Ameena are trying to work out the missing number. Who do you agree with? Explain why.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2F15E8F8-A11F-481B-8F17-A7C5F25310CA}"/>
              </a:ext>
            </a:extLst>
          </p:cNvPr>
          <p:cNvGrpSpPr/>
          <p:nvPr/>
        </p:nvGrpSpPr>
        <p:grpSpPr>
          <a:xfrm>
            <a:off x="2981325" y="2541587"/>
            <a:ext cx="3230651" cy="677763"/>
            <a:chOff x="2981325" y="2541587"/>
            <a:chExt cx="3230651" cy="677763"/>
          </a:xfrm>
        </p:grpSpPr>
        <p:sp>
          <p:nvSpPr>
            <p:cNvPr id="36" name="answers">
              <a:extLst>
                <a:ext uri="{FF2B5EF4-FFF2-40B4-BE49-F238E27FC236}">
                  <a16:creationId xmlns:a16="http://schemas.microsoft.com/office/drawing/2014/main" id="{F3752E92-EFFA-4426-9B5B-4A4F27542724}"/>
                </a:ext>
              </a:extLst>
            </p:cNvPr>
            <p:cNvSpPr/>
            <p:nvPr/>
          </p:nvSpPr>
          <p:spPr>
            <a:xfrm>
              <a:off x="2981325" y="2541587"/>
              <a:ext cx="3230651" cy="677763"/>
            </a:xfrm>
            <a:prstGeom prst="roundRect">
              <a:avLst/>
            </a:prstGeom>
            <a:solidFill>
              <a:srgbClr val="C1DFC4"/>
            </a:solidFill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2400" dirty="0">
                  <a:solidFill>
                    <a:schemeClr val="tx1"/>
                  </a:solidFill>
                </a:rPr>
                <a:t>34  +          =  100</a:t>
              </a: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F47BE3D5-B3B8-4E64-8841-94337559F583}"/>
                </a:ext>
              </a:extLst>
            </p:cNvPr>
            <p:cNvSpPr/>
            <p:nvPr/>
          </p:nvSpPr>
          <p:spPr>
            <a:xfrm>
              <a:off x="4191000" y="2663832"/>
              <a:ext cx="619125" cy="43487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38" name="answers">
            <a:extLst>
              <a:ext uri="{FF2B5EF4-FFF2-40B4-BE49-F238E27FC236}">
                <a16:creationId xmlns:a16="http://schemas.microsoft.com/office/drawing/2014/main" id="{C04D9E01-4350-403B-994E-C849CAC65BDD}"/>
              </a:ext>
            </a:extLst>
          </p:cNvPr>
          <p:cNvSpPr/>
          <p:nvPr/>
        </p:nvSpPr>
        <p:spPr>
          <a:xfrm>
            <a:off x="2286183" y="3778706"/>
            <a:ext cx="1177284" cy="49648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C1DF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Ins="108000" rtlCol="0" anchor="ctr"/>
          <a:lstStyle/>
          <a:p>
            <a:pPr algn="r"/>
            <a:r>
              <a:rPr lang="en-GB" dirty="0">
                <a:solidFill>
                  <a:schemeClr val="tx1"/>
                </a:solidFill>
              </a:rPr>
              <a:t>Sam</a:t>
            </a:r>
          </a:p>
        </p:txBody>
      </p:sp>
      <p:pic>
        <p:nvPicPr>
          <p:cNvPr id="17" name="Picture 16" descr="A person wearing a mask&#10;&#10;Description automatically generated">
            <a:extLst>
              <a:ext uri="{FF2B5EF4-FFF2-40B4-BE49-F238E27FC236}">
                <a16:creationId xmlns:a16="http://schemas.microsoft.com/office/drawing/2014/main" id="{85747F32-D36A-419D-B231-FBD26F248980}"/>
              </a:ext>
            </a:extLst>
          </p:cNvPr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9476" y="2408031"/>
            <a:ext cx="2743096" cy="3684794"/>
          </a:xfrm>
          <a:prstGeom prst="rect">
            <a:avLst/>
          </a:prstGeom>
        </p:spPr>
      </p:pic>
      <p:sp>
        <p:nvSpPr>
          <p:cNvPr id="31" name="Speech Bubble: Rectangle with Corners Rounded 30">
            <a:extLst>
              <a:ext uri="{FF2B5EF4-FFF2-40B4-BE49-F238E27FC236}">
                <a16:creationId xmlns:a16="http://schemas.microsoft.com/office/drawing/2014/main" id="{69AA5660-43E1-453F-B3B0-6D8530773016}"/>
              </a:ext>
            </a:extLst>
          </p:cNvPr>
          <p:cNvSpPr/>
          <p:nvPr/>
        </p:nvSpPr>
        <p:spPr>
          <a:xfrm>
            <a:off x="1063625" y="5276850"/>
            <a:ext cx="2546350" cy="660399"/>
          </a:xfrm>
          <a:prstGeom prst="wedgeRoundRectCallout">
            <a:avLst>
              <a:gd name="adj1" fmla="val 9437"/>
              <a:gd name="adj2" fmla="val -200329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 missing number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is 76. </a:t>
            </a:r>
          </a:p>
        </p:txBody>
      </p:sp>
      <p:sp>
        <p:nvSpPr>
          <p:cNvPr id="39" name="answers">
            <a:extLst>
              <a:ext uri="{FF2B5EF4-FFF2-40B4-BE49-F238E27FC236}">
                <a16:creationId xmlns:a16="http://schemas.microsoft.com/office/drawing/2014/main" id="{A19BE86C-4E2C-4062-B6FE-72F676D93598}"/>
              </a:ext>
            </a:extLst>
          </p:cNvPr>
          <p:cNvSpPr/>
          <p:nvPr/>
        </p:nvSpPr>
        <p:spPr>
          <a:xfrm>
            <a:off x="5261432" y="3778706"/>
            <a:ext cx="1291767" cy="496488"/>
          </a:xfrm>
          <a:prstGeom prst="roundRect">
            <a:avLst/>
          </a:prstGeom>
          <a:solidFill>
            <a:schemeClr val="bg1"/>
          </a:solidFill>
          <a:ln w="28575">
            <a:solidFill>
              <a:srgbClr val="C1DFC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Ins="108000" rtlCol="0" anchor="ctr"/>
          <a:lstStyle/>
          <a:p>
            <a:r>
              <a:rPr lang="en-GB" dirty="0">
                <a:solidFill>
                  <a:schemeClr val="tx1"/>
                </a:solidFill>
              </a:rPr>
              <a:t>Ameena</a:t>
            </a:r>
          </a:p>
        </p:txBody>
      </p:sp>
      <p:pic>
        <p:nvPicPr>
          <p:cNvPr id="20" name="Picture 19" descr="A person wearing a costume&#10;&#10;Description automatically generated">
            <a:extLst>
              <a:ext uri="{FF2B5EF4-FFF2-40B4-BE49-F238E27FC236}">
                <a16:creationId xmlns:a16="http://schemas.microsoft.com/office/drawing/2014/main" id="{567C01A0-E90E-4191-A017-DFD59ACB06BC}"/>
              </a:ext>
            </a:extLst>
          </p:cNvPr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67376" y="2647950"/>
            <a:ext cx="2611356" cy="3444874"/>
          </a:xfrm>
          <a:prstGeom prst="rect">
            <a:avLst/>
          </a:prstGeom>
        </p:spPr>
      </p:pic>
      <p:sp>
        <p:nvSpPr>
          <p:cNvPr id="32" name="Speech Bubble: Rectangle with Corners Rounded 31">
            <a:extLst>
              <a:ext uri="{FF2B5EF4-FFF2-40B4-BE49-F238E27FC236}">
                <a16:creationId xmlns:a16="http://schemas.microsoft.com/office/drawing/2014/main" id="{B062ADF0-FC39-48CF-BB2B-B28A972A739A}"/>
              </a:ext>
            </a:extLst>
          </p:cNvPr>
          <p:cNvSpPr/>
          <p:nvPr/>
        </p:nvSpPr>
        <p:spPr>
          <a:xfrm>
            <a:off x="5584825" y="5265737"/>
            <a:ext cx="2546350" cy="660399"/>
          </a:xfrm>
          <a:prstGeom prst="wedgeRoundRectCallout">
            <a:avLst>
              <a:gd name="adj1" fmla="val -11511"/>
              <a:gd name="adj2" fmla="val -203214"/>
              <a:gd name="adj3" fmla="val 16667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The missing number 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is 66. </a:t>
            </a:r>
          </a:p>
        </p:txBody>
      </p:sp>
    </p:spTree>
    <p:extLst>
      <p:ext uri="{BB962C8B-B14F-4D97-AF65-F5344CB8AC3E}">
        <p14:creationId xmlns:p14="http://schemas.microsoft.com/office/powerpoint/2010/main" val="1184797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8" grpId="0" animBg="1"/>
      <p:bldP spid="31" grpId="0" animBg="1"/>
      <p:bldP spid="39" grpId="0" animBg="1"/>
      <p:bldP spid="32" grpId="0" animBg="1"/>
    </p:bldLst>
  </p:timing>
</p:sld>
</file>

<file path=ppt/theme/theme1.xml><?xml version="1.0" encoding="utf-8"?>
<a:theme xmlns:a="http://schemas.openxmlformats.org/drawingml/2006/main" name="1_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Custom 1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sson Presentation Template" id="{9EAF7601-D4AA-488C-886E-A74EB165D862}" vid="{4FBA0018-CAF8-4EF1-890E-3E338F9F5412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12754</TotalTime>
  <Words>784</Words>
  <Application>Microsoft Office PowerPoint</Application>
  <PresentationFormat>On-screen Show (4:3)</PresentationFormat>
  <Paragraphs>164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Tuffy</vt:lpstr>
      <vt:lpstr>Twinkl SemiBold</vt:lpstr>
      <vt:lpstr>Twinkl</vt:lpstr>
      <vt:lpstr>Sassoon Infant Md</vt:lpstr>
      <vt:lpstr>Sassoon Infant Rg</vt:lpstr>
      <vt:lpstr>Arial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J Allard BTP</cp:lastModifiedBy>
  <cp:revision>1237</cp:revision>
  <dcterms:created xsi:type="dcterms:W3CDTF">2017-07-21T10:51:30Z</dcterms:created>
  <dcterms:modified xsi:type="dcterms:W3CDTF">2021-06-05T15:48:58Z</dcterms:modified>
</cp:coreProperties>
</file>