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09B35-4156-4738-BFA7-A48FC96F2A0F}" type="datetimeFigureOut">
              <a:rPr lang="en-GB" smtClean="0"/>
              <a:t>18/07/2021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89FC4C-FF81-4EE4-8605-57779C5697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01558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09B35-4156-4738-BFA7-A48FC96F2A0F}" type="datetimeFigureOut">
              <a:rPr lang="en-GB" smtClean="0"/>
              <a:t>18/07/2021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89FC4C-FF81-4EE4-8605-57779C5697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85788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09B35-4156-4738-BFA7-A48FC96F2A0F}" type="datetimeFigureOut">
              <a:rPr lang="en-GB" smtClean="0"/>
              <a:t>18/07/2021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89FC4C-FF81-4EE4-8605-57779C5697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1463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09B35-4156-4738-BFA7-A48FC96F2A0F}" type="datetimeFigureOut">
              <a:rPr lang="en-GB" smtClean="0"/>
              <a:t>18/07/2021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89FC4C-FF81-4EE4-8605-57779C5697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7159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09B35-4156-4738-BFA7-A48FC96F2A0F}" type="datetimeFigureOut">
              <a:rPr lang="en-GB" smtClean="0"/>
              <a:t>18/07/2021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89FC4C-FF81-4EE4-8605-57779C5697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4847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09B35-4156-4738-BFA7-A48FC96F2A0F}" type="datetimeFigureOut">
              <a:rPr lang="en-GB" smtClean="0"/>
              <a:t>18/07/2021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89FC4C-FF81-4EE4-8605-57779C5697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27940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09B35-4156-4738-BFA7-A48FC96F2A0F}" type="datetimeFigureOut">
              <a:rPr lang="en-GB" smtClean="0"/>
              <a:t>18/07/2021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89FC4C-FF81-4EE4-8605-57779C5697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78400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09B35-4156-4738-BFA7-A48FC96F2A0F}" type="datetimeFigureOut">
              <a:rPr lang="en-GB" smtClean="0"/>
              <a:t>18/07/2021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89FC4C-FF81-4EE4-8605-57779C5697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34682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09B35-4156-4738-BFA7-A48FC96F2A0F}" type="datetimeFigureOut">
              <a:rPr lang="en-GB" smtClean="0"/>
              <a:t>18/07/2021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89FC4C-FF81-4EE4-8605-57779C5697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33612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09B35-4156-4738-BFA7-A48FC96F2A0F}" type="datetimeFigureOut">
              <a:rPr lang="en-GB" smtClean="0"/>
              <a:t>18/07/2021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89FC4C-FF81-4EE4-8605-57779C5697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25811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09B35-4156-4738-BFA7-A48FC96F2A0F}" type="datetimeFigureOut">
              <a:rPr lang="en-GB" smtClean="0"/>
              <a:t>18/07/2021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89FC4C-FF81-4EE4-8605-57779C5697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49045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709B35-4156-4738-BFA7-A48FC96F2A0F}" type="datetimeFigureOut">
              <a:rPr lang="en-GB" smtClean="0"/>
              <a:t>18/07/2021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89FC4C-FF81-4EE4-8605-57779C5697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16011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jpeg"/><Relationship Id="rId4" Type="http://schemas.openxmlformats.org/officeDocument/2006/relationships/image" Target="../media/image3.png"/><Relationship Id="rId9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4992256"/>
              </p:ext>
            </p:extLst>
          </p:nvPr>
        </p:nvGraphicFramePr>
        <p:xfrm>
          <a:off x="3155347" y="627163"/>
          <a:ext cx="8151222" cy="540681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58537">
                  <a:extLst>
                    <a:ext uri="{9D8B030D-6E8A-4147-A177-3AD203B41FA5}">
                      <a16:colId xmlns:a16="http://schemas.microsoft.com/office/drawing/2014/main" val="3495909569"/>
                    </a:ext>
                  </a:extLst>
                </a:gridCol>
                <a:gridCol w="1358537">
                  <a:extLst>
                    <a:ext uri="{9D8B030D-6E8A-4147-A177-3AD203B41FA5}">
                      <a16:colId xmlns:a16="http://schemas.microsoft.com/office/drawing/2014/main" val="32897215"/>
                    </a:ext>
                  </a:extLst>
                </a:gridCol>
                <a:gridCol w="1358537">
                  <a:extLst>
                    <a:ext uri="{9D8B030D-6E8A-4147-A177-3AD203B41FA5}">
                      <a16:colId xmlns:a16="http://schemas.microsoft.com/office/drawing/2014/main" val="1105602512"/>
                    </a:ext>
                  </a:extLst>
                </a:gridCol>
                <a:gridCol w="1358537">
                  <a:extLst>
                    <a:ext uri="{9D8B030D-6E8A-4147-A177-3AD203B41FA5}">
                      <a16:colId xmlns:a16="http://schemas.microsoft.com/office/drawing/2014/main" val="3252391100"/>
                    </a:ext>
                  </a:extLst>
                </a:gridCol>
                <a:gridCol w="1358537">
                  <a:extLst>
                    <a:ext uri="{9D8B030D-6E8A-4147-A177-3AD203B41FA5}">
                      <a16:colId xmlns:a16="http://schemas.microsoft.com/office/drawing/2014/main" val="3394938269"/>
                    </a:ext>
                  </a:extLst>
                </a:gridCol>
                <a:gridCol w="1358537">
                  <a:extLst>
                    <a:ext uri="{9D8B030D-6E8A-4147-A177-3AD203B41FA5}">
                      <a16:colId xmlns:a16="http://schemas.microsoft.com/office/drawing/2014/main" val="2392628244"/>
                    </a:ext>
                  </a:extLst>
                </a:gridCol>
              </a:tblGrid>
              <a:tr h="108136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2836236"/>
                  </a:ext>
                </a:extLst>
              </a:tr>
              <a:tr h="1081363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13802472"/>
                  </a:ext>
                </a:extLst>
              </a:tr>
              <a:tr h="1081363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45547839"/>
                  </a:ext>
                </a:extLst>
              </a:tr>
              <a:tr h="1081363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06261750"/>
                  </a:ext>
                </a:extLst>
              </a:tr>
              <a:tr h="1081363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7234078"/>
                  </a:ext>
                </a:extLst>
              </a:tr>
            </a:tbl>
          </a:graphicData>
        </a:graphic>
      </p:graphicFrame>
      <p:pic>
        <p:nvPicPr>
          <p:cNvPr id="6" name="Picture 5" descr="Compass Map Direction · Free vector graphic on Pixabay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584" y="283947"/>
            <a:ext cx="1194083" cy="1209198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3363295" y="99281"/>
            <a:ext cx="14601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forwards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586181" y="99281"/>
            <a:ext cx="14601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turn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316239" y="99281"/>
            <a:ext cx="14601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backwards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6" name="Picture 15" descr="Pirate 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9067" y="1024411"/>
            <a:ext cx="397297" cy="419645"/>
          </a:xfrm>
          <a:prstGeom prst="rect">
            <a:avLst/>
          </a:prstGeom>
        </p:spPr>
      </p:pic>
      <p:pic>
        <p:nvPicPr>
          <p:cNvPr id="18" name="Picture 17" descr="Treasure chest 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73" y="2875046"/>
            <a:ext cx="1040821" cy="965426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430625" y="3217414"/>
            <a:ext cx="14601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t</a:t>
            </a:r>
            <a:r>
              <a:rPr lang="en-GB" dirty="0" smtClean="0">
                <a:latin typeface="Comic Sans MS" panose="030F0702030302020204" pitchFamily="66" charset="0"/>
              </a:rPr>
              <a:t>reasure chest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20" name="Picture 19" descr="Public Domain Clip Art Image | Palm tree | ID ...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10" y="4035582"/>
            <a:ext cx="644147" cy="1037493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1383044" y="4231162"/>
            <a:ext cx="14601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p</a:t>
            </a:r>
            <a:r>
              <a:rPr lang="en-GB" dirty="0" smtClean="0">
                <a:latin typeface="Comic Sans MS" panose="030F0702030302020204" pitchFamily="66" charset="0"/>
              </a:rPr>
              <a:t>alm tree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22" name="Picture 21" descr="Shark PN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73" y="5232850"/>
            <a:ext cx="1009981" cy="562415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1383043" y="5363918"/>
            <a:ext cx="14601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shark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24" name="Picture 23" descr="Pirate Ship Vector Clipart image - Free stock photo ...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592" y="1844100"/>
            <a:ext cx="1009981" cy="933391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1430625" y="2204271"/>
            <a:ext cx="14601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p</a:t>
            </a:r>
            <a:r>
              <a:rPr lang="en-GB" dirty="0" smtClean="0">
                <a:latin typeface="Comic Sans MS" panose="030F0702030302020204" pitchFamily="66" charset="0"/>
              </a:rPr>
              <a:t>irate ship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26" name="Picture 25" descr="Builder's Hut - Plunder Pirates Wiki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462" y="5733250"/>
            <a:ext cx="1247401" cy="1247401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1441863" y="6172284"/>
            <a:ext cx="14601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p</a:t>
            </a:r>
            <a:r>
              <a:rPr lang="en-GB" dirty="0" smtClean="0">
                <a:latin typeface="Comic Sans MS" panose="030F0702030302020204" pitchFamily="66" charset="0"/>
              </a:rPr>
              <a:t>irate shack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28" name="Picture 27" descr="Pirate Swords Free Stock Photo - Public Domain Pictures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0951" y="6172284"/>
            <a:ext cx="624687" cy="624687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3750450" y="6186488"/>
            <a:ext cx="14601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p</a:t>
            </a:r>
            <a:r>
              <a:rPr lang="en-GB" dirty="0" smtClean="0">
                <a:latin typeface="Comic Sans MS" panose="030F0702030302020204" pitchFamily="66" charset="0"/>
              </a:rPr>
              <a:t>irate swords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30" name="Picture 29" descr="Parrot clip art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09754" flipH="1">
            <a:off x="5140110" y="6126581"/>
            <a:ext cx="422658" cy="796834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5825520" y="6299961"/>
            <a:ext cx="14601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parrot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730715" y="122548"/>
            <a:ext cx="14601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steps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34788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Twinkl Precursive" panose="02000000000000000000" pitchFamily="2" charset="0"/>
              </a:rPr>
              <a:t>Position and Direction 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514350" indent="-514350">
              <a:buAutoNum type="arabicParenR"/>
            </a:pPr>
            <a:r>
              <a:rPr lang="en-GB" dirty="0" smtClean="0">
                <a:latin typeface="Twinkl Precursive" panose="02000000000000000000" pitchFamily="2" charset="0"/>
              </a:rPr>
              <a:t>Draw an outline of an island within the boxes, make sure you leave space around the side for sea objects. </a:t>
            </a:r>
          </a:p>
          <a:p>
            <a:pPr marL="514350" indent="-514350">
              <a:buAutoNum type="arabicParenR"/>
            </a:pPr>
            <a:r>
              <a:rPr lang="en-GB" dirty="0" smtClean="0">
                <a:latin typeface="Twinkl Precursive" panose="02000000000000000000" pitchFamily="2" charset="0"/>
              </a:rPr>
              <a:t>Draw 5 objects onto the map including the chest. </a:t>
            </a:r>
          </a:p>
          <a:p>
            <a:pPr marL="514350" indent="-514350">
              <a:buAutoNum type="arabicParenR"/>
            </a:pPr>
            <a:r>
              <a:rPr lang="en-GB" dirty="0" smtClean="0">
                <a:latin typeface="Twinkl Precursive" panose="02000000000000000000" pitchFamily="2" charset="0"/>
              </a:rPr>
              <a:t>Think about how you could direct someone to the chest from the starting point of Pirate Sam. </a:t>
            </a:r>
          </a:p>
          <a:p>
            <a:pPr marL="514350" indent="-514350">
              <a:buAutoNum type="arabicParenR"/>
            </a:pPr>
            <a:r>
              <a:rPr lang="en-GB" dirty="0" smtClean="0">
                <a:latin typeface="Twinkl Precursive" panose="02000000000000000000" pitchFamily="2" charset="0"/>
              </a:rPr>
              <a:t>Write your instructions using the terms steps, turn, forwards and backwards to get to the chest. </a:t>
            </a:r>
          </a:p>
          <a:p>
            <a:pPr marL="514350" indent="-514350">
              <a:buAutoNum type="arabicParenR"/>
            </a:pPr>
            <a:r>
              <a:rPr lang="en-GB" dirty="0" smtClean="0">
                <a:latin typeface="Twinkl Precursive" panose="02000000000000000000" pitchFamily="2" charset="0"/>
              </a:rPr>
              <a:t>Use the directional language North, South, East and West. </a:t>
            </a:r>
            <a:endParaRPr lang="en-GB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96308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100</Words>
  <Application>Microsoft Office PowerPoint</Application>
  <PresentationFormat>Widescreen</PresentationFormat>
  <Paragraphs>17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Calibri Light</vt:lpstr>
      <vt:lpstr>Comic Sans MS</vt:lpstr>
      <vt:lpstr>Twinkl Precursive</vt:lpstr>
      <vt:lpstr>Office Theme</vt:lpstr>
      <vt:lpstr>PowerPoint Presentation</vt:lpstr>
      <vt:lpstr>Position and Direction 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Geals BTP</dc:creator>
  <cp:lastModifiedBy>J Geals BTP</cp:lastModifiedBy>
  <cp:revision>4</cp:revision>
  <dcterms:created xsi:type="dcterms:W3CDTF">2021-07-18T11:44:44Z</dcterms:created>
  <dcterms:modified xsi:type="dcterms:W3CDTF">2021-07-18T11:59:37Z</dcterms:modified>
</cp:coreProperties>
</file>