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2680786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249254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2006199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CDCE917-F240-467F-A632-34E2F5541024}" type="datetimeFigureOut">
              <a:rPr lang="en-GB" smtClean="0"/>
              <a:t>03/06/2021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4199887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CDCE917-F240-467F-A632-34E2F5541024}" type="datetimeFigureOut">
              <a:rPr lang="en-GB" smtClean="0"/>
              <a:t>03/06/2021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082179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CDCE917-F240-467F-A632-34E2F5541024}" type="datetimeFigureOut">
              <a:rPr lang="en-GB" smtClean="0"/>
              <a:t>03/06/2021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527226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DCE917-F240-467F-A632-34E2F5541024}" type="datetimeFigureOut">
              <a:rPr lang="en-GB" smtClean="0"/>
              <a:t>03/06/2021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4639254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CDCE917-F240-467F-A632-34E2F5541024}" type="datetimeFigureOut">
              <a:rPr lang="en-GB" smtClean="0"/>
              <a:t>03/06/2021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2952539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CDCE917-F240-467F-A632-34E2F5541024}" type="datetimeFigureOut">
              <a:rPr lang="en-GB" smtClean="0"/>
              <a:t>03/06/2021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32747843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40399350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CDCE917-F240-467F-A632-34E2F5541024}" type="datetimeFigureOut">
              <a:rPr lang="en-GB" smtClean="0"/>
              <a:t>03/06/2021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0EFCA6A-4CD3-400A-A73F-D82C16E847AA}" type="slidenum">
              <a:rPr lang="en-GB" smtClean="0"/>
              <a:t>‹#›</a:t>
            </a:fld>
            <a:endParaRPr lang="en-GB"/>
          </a:p>
        </p:txBody>
      </p:sp>
    </p:spTree>
    <p:extLst>
      <p:ext uri="{BB962C8B-B14F-4D97-AF65-F5344CB8AC3E}">
        <p14:creationId xmlns:p14="http://schemas.microsoft.com/office/powerpoint/2010/main" val="1522973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DCE917-F240-467F-A632-34E2F5541024}" type="datetimeFigureOut">
              <a:rPr lang="en-GB" smtClean="0"/>
              <a:t>03/06/2021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EFCA6A-4CD3-400A-A73F-D82C16E847AA}" type="slidenum">
              <a:rPr lang="en-GB" smtClean="0"/>
              <a:t>‹#›</a:t>
            </a:fld>
            <a:endParaRPr lang="en-GB"/>
          </a:p>
        </p:txBody>
      </p:sp>
    </p:spTree>
    <p:extLst>
      <p:ext uri="{BB962C8B-B14F-4D97-AF65-F5344CB8AC3E}">
        <p14:creationId xmlns:p14="http://schemas.microsoft.com/office/powerpoint/2010/main" val="2578273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Od6YdqPFCCA"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hyperlink" Target="https://www.youtube.com/watch?v=r9L4AseD-aA"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3673" y="836712"/>
            <a:ext cx="7632848" cy="3170099"/>
          </a:xfrm>
          <a:prstGeom prst="rect">
            <a:avLst/>
          </a:prstGeom>
          <a:noFill/>
        </p:spPr>
        <p:txBody>
          <a:bodyPr wrap="square" rtlCol="0">
            <a:spAutoFit/>
          </a:bodyPr>
          <a:lstStyle/>
          <a:p>
            <a:pPr algn="ctr"/>
            <a:r>
              <a:rPr lang="en-GB" sz="4000" b="1" u="sng" dirty="0">
                <a:latin typeface="Comic Sans MS" pitchFamily="66" charset="0"/>
              </a:rPr>
              <a:t>Music</a:t>
            </a:r>
            <a:r>
              <a:rPr lang="en-GB" sz="4000" dirty="0">
                <a:latin typeface="Comic Sans MS" pitchFamily="66" charset="0"/>
              </a:rPr>
              <a:t>  </a:t>
            </a:r>
          </a:p>
          <a:p>
            <a:r>
              <a:rPr lang="en-GB" sz="4000" dirty="0">
                <a:latin typeface="Comic Sans MS" pitchFamily="66" charset="0"/>
              </a:rPr>
              <a:t>L.O. To listen to and appraise a sea shanty. </a:t>
            </a:r>
          </a:p>
          <a:p>
            <a:endParaRPr lang="en-GB" sz="4000" dirty="0">
              <a:latin typeface="Comic Sans MS" pitchFamily="66" charset="0"/>
            </a:endParaRPr>
          </a:p>
          <a:p>
            <a:r>
              <a:rPr lang="en-GB" sz="4000" dirty="0">
                <a:latin typeface="Comic Sans MS" pitchFamily="66" charset="0"/>
              </a:rPr>
              <a:t>Tuesday 8</a:t>
            </a:r>
            <a:r>
              <a:rPr lang="en-GB" sz="4000" baseline="30000" dirty="0">
                <a:latin typeface="Comic Sans MS" pitchFamily="66" charset="0"/>
              </a:rPr>
              <a:t>th</a:t>
            </a:r>
            <a:r>
              <a:rPr lang="en-GB" sz="4000" dirty="0">
                <a:latin typeface="Comic Sans MS" pitchFamily="66" charset="0"/>
              </a:rPr>
              <a:t> June 2021 </a:t>
            </a:r>
          </a:p>
        </p:txBody>
      </p:sp>
      <p:pic>
        <p:nvPicPr>
          <p:cNvPr id="1026" name="Picture 2" descr="Cartoon pirate captain and macaw bird Royalty Free Vecto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8409"/>
          <a:stretch/>
        </p:blipFill>
        <p:spPr bwMode="auto">
          <a:xfrm>
            <a:off x="6156176" y="2636912"/>
            <a:ext cx="2506004" cy="3560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3053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404664"/>
            <a:ext cx="7632848" cy="6124754"/>
          </a:xfrm>
          <a:prstGeom prst="rect">
            <a:avLst/>
          </a:prstGeom>
          <a:noFill/>
        </p:spPr>
        <p:txBody>
          <a:bodyPr wrap="square" rtlCol="0">
            <a:spAutoFit/>
          </a:bodyPr>
          <a:lstStyle/>
          <a:p>
            <a:r>
              <a:rPr lang="en-GB" sz="3200" dirty="0">
                <a:latin typeface="Comic Sans MS" pitchFamily="66" charset="0"/>
              </a:rPr>
              <a:t>Listen to the sea shanty Blow the Man Down.</a:t>
            </a:r>
          </a:p>
          <a:p>
            <a:endParaRPr lang="en-GB" sz="3200" dirty="0">
              <a:latin typeface="Comic Sans MS" pitchFamily="66" charset="0"/>
            </a:endParaRPr>
          </a:p>
          <a:p>
            <a:r>
              <a:rPr lang="en-GB" sz="3200" dirty="0">
                <a:latin typeface="Comic Sans MS" pitchFamily="66" charset="0"/>
                <a:hlinkClick r:id="rId2"/>
              </a:rPr>
              <a:t>https://www.youtube.com/watch?v=Od6YdqPFCCA</a:t>
            </a:r>
            <a:endParaRPr lang="en-GB" sz="3200" dirty="0">
              <a:latin typeface="Comic Sans MS" pitchFamily="66" charset="0"/>
            </a:endParaRPr>
          </a:p>
          <a:p>
            <a:endParaRPr lang="en-GB" sz="3200" dirty="0">
              <a:latin typeface="Comic Sans MS" pitchFamily="66" charset="0"/>
            </a:endParaRPr>
          </a:p>
          <a:p>
            <a:pPr marL="457200" indent="-457200">
              <a:buFont typeface="Arial" pitchFamily="34" charset="0"/>
              <a:buChar char="•"/>
            </a:pPr>
            <a:r>
              <a:rPr lang="en-GB" sz="2800" dirty="0">
                <a:solidFill>
                  <a:srgbClr val="FFFF00"/>
                </a:solidFill>
                <a:latin typeface="Comic Sans MS" pitchFamily="66" charset="0"/>
              </a:rPr>
              <a:t>What do you think the shanty is about?</a:t>
            </a:r>
          </a:p>
          <a:p>
            <a:pPr marL="457200" indent="-457200">
              <a:buFont typeface="Arial" pitchFamily="34" charset="0"/>
              <a:buChar char="•"/>
            </a:pPr>
            <a:r>
              <a:rPr lang="en-GB" sz="2800" dirty="0">
                <a:solidFill>
                  <a:srgbClr val="FFFF00"/>
                </a:solidFill>
                <a:latin typeface="Comic Sans MS" pitchFamily="66" charset="0"/>
              </a:rPr>
              <a:t>Why do you think pirates sang sea shanties?</a:t>
            </a:r>
          </a:p>
          <a:p>
            <a:pPr marL="457200" indent="-457200">
              <a:buFont typeface="Arial" pitchFamily="34" charset="0"/>
              <a:buChar char="•"/>
            </a:pPr>
            <a:r>
              <a:rPr lang="en-GB" sz="2800" dirty="0">
                <a:solidFill>
                  <a:srgbClr val="FFFF00"/>
                </a:solidFill>
                <a:latin typeface="Comic Sans MS" pitchFamily="66" charset="0"/>
              </a:rPr>
              <a:t>What do you notice about words in the shanty? (Are any repeated?)</a:t>
            </a:r>
          </a:p>
          <a:p>
            <a:pPr marL="457200" indent="-457200">
              <a:buFont typeface="Arial" pitchFamily="34" charset="0"/>
              <a:buChar char="•"/>
            </a:pPr>
            <a:r>
              <a:rPr lang="en-GB" sz="2800" dirty="0">
                <a:solidFill>
                  <a:srgbClr val="FFFF00"/>
                </a:solidFill>
                <a:latin typeface="Comic Sans MS" pitchFamily="66" charset="0"/>
              </a:rPr>
              <a:t>What do you notice about the rhythm?</a:t>
            </a:r>
          </a:p>
          <a:p>
            <a:endParaRPr lang="en-GB" sz="3200" dirty="0">
              <a:solidFill>
                <a:srgbClr val="FFFF00"/>
              </a:solidFill>
              <a:latin typeface="Comic Sans MS" pitchFamily="66" charset="0"/>
            </a:endParaRPr>
          </a:p>
        </p:txBody>
      </p:sp>
    </p:spTree>
    <p:extLst>
      <p:ext uri="{BB962C8B-B14F-4D97-AF65-F5344CB8AC3E}">
        <p14:creationId xmlns:p14="http://schemas.microsoft.com/office/powerpoint/2010/main" val="3157182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260648"/>
            <a:ext cx="8208912" cy="1077218"/>
          </a:xfrm>
          <a:prstGeom prst="rect">
            <a:avLst/>
          </a:prstGeom>
          <a:noFill/>
        </p:spPr>
        <p:txBody>
          <a:bodyPr wrap="square" rtlCol="0">
            <a:spAutoFit/>
          </a:bodyPr>
          <a:lstStyle/>
          <a:p>
            <a:r>
              <a:rPr lang="en-GB" sz="3200" dirty="0">
                <a:latin typeface="Comic Sans MS" pitchFamily="66" charset="0"/>
              </a:rPr>
              <a:t>Now listen to the theme from Sponge Bob Square Pants.</a:t>
            </a:r>
          </a:p>
        </p:txBody>
      </p:sp>
      <p:sp>
        <p:nvSpPr>
          <p:cNvPr id="3" name="Rectangle 2"/>
          <p:cNvSpPr/>
          <p:nvPr/>
        </p:nvSpPr>
        <p:spPr>
          <a:xfrm>
            <a:off x="487938" y="1556792"/>
            <a:ext cx="7900486" cy="1077218"/>
          </a:xfrm>
          <a:prstGeom prst="rect">
            <a:avLst/>
          </a:prstGeom>
        </p:spPr>
        <p:txBody>
          <a:bodyPr wrap="square">
            <a:spAutoFit/>
          </a:bodyPr>
          <a:lstStyle/>
          <a:p>
            <a:r>
              <a:rPr lang="en-GB" sz="3200" dirty="0">
                <a:latin typeface="Comic Sans MS" pitchFamily="66" charset="0"/>
                <a:hlinkClick r:id="rId2"/>
              </a:rPr>
              <a:t>https://www.youtube.com/watch?v=r9L4AseD-aA</a:t>
            </a:r>
            <a:r>
              <a:rPr lang="en-GB" sz="3200" dirty="0">
                <a:latin typeface="Comic Sans MS" pitchFamily="66" charset="0"/>
              </a:rPr>
              <a:t> </a:t>
            </a:r>
          </a:p>
        </p:txBody>
      </p:sp>
      <p:sp>
        <p:nvSpPr>
          <p:cNvPr id="5" name="TextBox 4"/>
          <p:cNvSpPr txBox="1"/>
          <p:nvPr/>
        </p:nvSpPr>
        <p:spPr>
          <a:xfrm>
            <a:off x="487938" y="3068960"/>
            <a:ext cx="8188518" cy="2677656"/>
          </a:xfrm>
          <a:prstGeom prst="rect">
            <a:avLst/>
          </a:prstGeom>
          <a:noFill/>
        </p:spPr>
        <p:txBody>
          <a:bodyPr wrap="square" rtlCol="0">
            <a:spAutoFit/>
          </a:bodyPr>
          <a:lstStyle/>
          <a:p>
            <a:pPr marL="457200" indent="-457200">
              <a:buFont typeface="Arial" pitchFamily="34" charset="0"/>
              <a:buChar char="•"/>
            </a:pPr>
            <a:r>
              <a:rPr lang="en-GB" sz="2800" dirty="0">
                <a:solidFill>
                  <a:srgbClr val="FFFF00"/>
                </a:solidFill>
                <a:latin typeface="Comic Sans MS" pitchFamily="66" charset="0"/>
              </a:rPr>
              <a:t>What similarities do you notice between this piece of music and ‘Blow the Man Down’?</a:t>
            </a:r>
          </a:p>
          <a:p>
            <a:pPr marL="457200" indent="-457200">
              <a:buFont typeface="Arial" pitchFamily="34" charset="0"/>
              <a:buChar char="•"/>
            </a:pPr>
            <a:r>
              <a:rPr lang="en-GB" sz="2800" dirty="0">
                <a:solidFill>
                  <a:srgbClr val="FFFF00"/>
                </a:solidFill>
                <a:latin typeface="Comic Sans MS" pitchFamily="66" charset="0"/>
              </a:rPr>
              <a:t>What instruments can you hear?</a:t>
            </a:r>
          </a:p>
          <a:p>
            <a:pPr marL="457200" indent="-457200">
              <a:buFont typeface="Arial" pitchFamily="34" charset="0"/>
              <a:buChar char="•"/>
            </a:pPr>
            <a:r>
              <a:rPr lang="en-GB" sz="2800" dirty="0">
                <a:solidFill>
                  <a:srgbClr val="FFFF00"/>
                </a:solidFill>
                <a:latin typeface="Comic Sans MS" pitchFamily="66" charset="0"/>
              </a:rPr>
              <a:t>How does these two shanties make you feel?</a:t>
            </a:r>
          </a:p>
          <a:p>
            <a:pPr marL="457200" indent="-457200">
              <a:buFont typeface="Arial" pitchFamily="34" charset="0"/>
              <a:buChar char="•"/>
            </a:pPr>
            <a:r>
              <a:rPr lang="en-GB" sz="2800" dirty="0">
                <a:solidFill>
                  <a:srgbClr val="FFFF00"/>
                </a:solidFill>
                <a:latin typeface="Comic Sans MS" pitchFamily="66" charset="0"/>
              </a:rPr>
              <a:t>How do they make you want to move?</a:t>
            </a:r>
          </a:p>
          <a:p>
            <a:pPr marL="457200" indent="-457200">
              <a:buFont typeface="Arial" pitchFamily="34" charset="0"/>
              <a:buChar char="•"/>
            </a:pPr>
            <a:endParaRPr lang="en-GB" sz="2800" dirty="0">
              <a:latin typeface="Comic Sans MS" pitchFamily="66" charset="0"/>
            </a:endParaRPr>
          </a:p>
        </p:txBody>
      </p:sp>
    </p:spTree>
    <p:extLst>
      <p:ext uri="{BB962C8B-B14F-4D97-AF65-F5344CB8AC3E}">
        <p14:creationId xmlns:p14="http://schemas.microsoft.com/office/powerpoint/2010/main" val="797025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404664"/>
            <a:ext cx="7992888" cy="584775"/>
          </a:xfrm>
          <a:prstGeom prst="rect">
            <a:avLst/>
          </a:prstGeom>
          <a:noFill/>
        </p:spPr>
        <p:txBody>
          <a:bodyPr wrap="square" rtlCol="0">
            <a:spAutoFit/>
          </a:bodyPr>
          <a:lstStyle/>
          <a:p>
            <a:pPr algn="ctr"/>
            <a:r>
              <a:rPr lang="en-GB" sz="3200" b="1" u="sng" dirty="0">
                <a:latin typeface="Comic Sans MS" pitchFamily="66" charset="0"/>
              </a:rPr>
              <a:t>Sea Shanty Facts</a:t>
            </a:r>
          </a:p>
        </p:txBody>
      </p:sp>
      <p:sp>
        <p:nvSpPr>
          <p:cNvPr id="3" name="TextBox 2"/>
          <p:cNvSpPr txBox="1"/>
          <p:nvPr/>
        </p:nvSpPr>
        <p:spPr>
          <a:xfrm>
            <a:off x="395536" y="1268760"/>
            <a:ext cx="8136904" cy="4401205"/>
          </a:xfrm>
          <a:prstGeom prst="rect">
            <a:avLst/>
          </a:prstGeom>
          <a:noFill/>
        </p:spPr>
        <p:txBody>
          <a:bodyPr wrap="square" rtlCol="0">
            <a:spAutoFit/>
          </a:bodyPr>
          <a:lstStyle/>
          <a:p>
            <a:r>
              <a:rPr lang="en-GB" sz="2800" dirty="0">
                <a:latin typeface="Comic Sans MS" pitchFamily="66" charset="0"/>
              </a:rPr>
              <a:t>Sea shanties were sung by sailors when completing hard work like pulling ropes to lift the sail. The sailors would move in time to the shanty being sung. The leader was called the Shanty Man and he would decide what shanty to sing depending on how fast or slow he wanted the sailors to pull.</a:t>
            </a:r>
          </a:p>
          <a:p>
            <a:endParaRPr lang="en-GB" sz="2800" dirty="0">
              <a:latin typeface="Comic Sans MS" pitchFamily="66" charset="0"/>
            </a:endParaRPr>
          </a:p>
          <a:p>
            <a:r>
              <a:rPr lang="en-GB" sz="2800" dirty="0">
                <a:latin typeface="Comic Sans MS" pitchFamily="66" charset="0"/>
              </a:rPr>
              <a:t>Sea shanties are normally accompanied by drums or accordions. </a:t>
            </a:r>
          </a:p>
        </p:txBody>
      </p:sp>
    </p:spTree>
    <p:extLst>
      <p:ext uri="{BB962C8B-B14F-4D97-AF65-F5344CB8AC3E}">
        <p14:creationId xmlns:p14="http://schemas.microsoft.com/office/powerpoint/2010/main" val="8658782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TotalTime>
  <Words>218</Words>
  <Application>Microsoft Office PowerPoint</Application>
  <PresentationFormat>On-screen Show (4:3)</PresentationFormat>
  <Paragraphs>22</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Comic Sans MS</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C Coles BTP</cp:lastModifiedBy>
  <cp:revision>8</cp:revision>
  <dcterms:created xsi:type="dcterms:W3CDTF">2021-06-03T12:12:31Z</dcterms:created>
  <dcterms:modified xsi:type="dcterms:W3CDTF">2021-06-03T18:52:37Z</dcterms:modified>
</cp:coreProperties>
</file>