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15" r:id="rId17"/>
    <p:sldId id="301" r:id="rId18"/>
    <p:sldId id="316" r:id="rId19"/>
    <p:sldId id="317" r:id="rId20"/>
    <p:sldId id="318" r:id="rId21"/>
    <p:sldId id="308" r:id="rId22"/>
    <p:sldId id="320" r:id="rId23"/>
    <p:sldId id="319" r:id="rId24"/>
    <p:sldId id="32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11" Type="http://schemas.openxmlformats.org/officeDocument/2006/relationships/image" Target="../media/image18.png"/><Relationship Id="rId10" Type="http://schemas.openxmlformats.org/officeDocument/2006/relationships/image" Target="../media/image16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084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11?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3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12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then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2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missing?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?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3849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77742" y="1593133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46168" y="1579893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59646" y="2014115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85565" y="1983478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40346" y="1609608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30799" y="1964790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99225" y="1951550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271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11?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3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12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then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2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missing?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82623" y="1634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3849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28861" y="41190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77742" y="1593133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46168" y="1579893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59646" y="2014115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85565" y="1983478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40346" y="1609608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30799" y="1964790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99225" y="1951550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757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178" y="150817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12 chocolates.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18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19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82673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52921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89562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159810" y="287093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54143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088907" y="3300263"/>
            <a:ext cx="479942" cy="45093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68518" y="3254549"/>
            <a:ext cx="425260" cy="46282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246084" y="3285691"/>
            <a:ext cx="448849" cy="44898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420879" y="191824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chocolates were eaten.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20880" y="240029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chocolates are left?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2075388" y="500830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2098866" y="514044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to count back.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999" y="1102421"/>
            <a:ext cx="2252362" cy="215064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556"/>
            <a:ext cx="1085284" cy="14174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61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61" grpId="0"/>
      <p:bldP spid="63" grpId="0"/>
      <p:bldP spid="47" grpId="0" animBg="1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7512" y="334776"/>
            <a:ext cx="7525512" cy="57698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4676" y="9772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14 bees at the hive.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18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19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374591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944839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81480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051728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46061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03530" y="3277558"/>
            <a:ext cx="468300" cy="48470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37495" y="3277489"/>
            <a:ext cx="474093" cy="465780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15102" y="3308591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-414681" y="146625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</a:t>
            </a:r>
            <a:r>
              <a:rPr lang="en-GB" sz="2800" dirty="0" smtClean="0">
                <a:latin typeface="Comic Sans MS" panose="030F0702030302020204" pitchFamily="66" charset="0"/>
              </a:rPr>
              <a:t> bees flew away.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75566" y="196444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bees are left?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68501">
            <a:off x="632923" y="2235846"/>
            <a:ext cx="1186319" cy="114924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0361" y="398877"/>
            <a:ext cx="747045" cy="74704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452880" y="54156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42" y="1210021"/>
            <a:ext cx="2705100" cy="30861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2631220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Left Bracket 5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47209" y="3280657"/>
            <a:ext cx="491528" cy="45527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76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61" grpId="0"/>
      <p:bldP spid="63" grpId="0"/>
      <p:bldP spid="56" grpId="0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533850"/>
              </p:ext>
            </p:extLst>
          </p:nvPr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17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6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050243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05419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16059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7540409" y="3934580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7079397" y="3944655"/>
            <a:ext cx="471495" cy="45093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626069" y="3931879"/>
            <a:ext cx="494723" cy="47486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200532" y="3966125"/>
            <a:ext cx="482295" cy="41879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5715771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Left Bracket 5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788942" y="3933980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to count back.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270947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26123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381299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93647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72" name="Left Bracket 7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337143" y="3924647"/>
            <a:ext cx="427023" cy="44368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Left Bracket 7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68909" y="3918017"/>
            <a:ext cx="427025" cy="45694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Left Bracket 7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03558" y="3917264"/>
            <a:ext cx="439453" cy="44602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Left Bracket 7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46491" y="3945964"/>
            <a:ext cx="466238" cy="440263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4611" y="1295294"/>
            <a:ext cx="1532702" cy="1075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231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/>
      <p:bldP spid="57" grpId="0" animBg="1"/>
      <p:bldP spid="64" grpId="0" animBg="1"/>
      <p:bldP spid="65" grpId="0"/>
      <p:bldP spid="68" grpId="0"/>
      <p:bldP spid="69" grpId="0"/>
      <p:bldP spid="70" grpId="0"/>
      <p:bldP spid="71" grpId="0"/>
      <p:bldP spid="72" grpId="0" animBg="1"/>
      <p:bldP spid="73" grpId="0" animBg="1"/>
      <p:bldP spid="74" grpId="0" animBg="1"/>
      <p:bldP spid="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17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204692" y="2598863"/>
            <a:ext cx="448849" cy="311987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91200" y="3721236"/>
            <a:ext cx="448849" cy="90710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9124" y="691258"/>
            <a:ext cx="1467802" cy="1008186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to count back.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211491" y="347271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177945" y="347271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" name="Oval 1"/>
          <p:cNvSpPr/>
          <p:nvPr/>
        </p:nvSpPr>
        <p:spPr>
          <a:xfrm>
            <a:off x="4692770" y="4924400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313500" y="2992860"/>
            <a:ext cx="1960225" cy="5489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319905" y="3005248"/>
            <a:ext cx="163038" cy="5263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9235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4" grpId="0" animBg="1"/>
      <p:bldP spid="65" grpId="0"/>
      <p:bldP spid="60" grpId="0"/>
      <p:bldP spid="61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748649" y="3028780"/>
            <a:ext cx="448849" cy="22600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74093" y="3530255"/>
            <a:ext cx="448849" cy="128907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9124" y="691258"/>
            <a:ext cx="1467802" cy="1008186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like to count back to 10 first.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810034" y="350724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974401" y="350724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4692770" y="4924400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313500" y="2992860"/>
            <a:ext cx="1603076" cy="47920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4267513" y="2992299"/>
            <a:ext cx="40506" cy="5092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6887556" y="4915515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317559" y="4903412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052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4" grpId="0" animBg="1"/>
      <p:bldP spid="65" grpId="0"/>
      <p:bldP spid="60" grpId="0"/>
      <p:bldP spid="61" grpId="0"/>
      <p:bldP spid="2" grpId="0" animBg="1"/>
      <p:bldP spid="41" grpId="0" animBg="1"/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92" y="841516"/>
            <a:ext cx="2077898" cy="208014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67540" y="4694627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9219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8925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337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980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0010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0395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520994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44385" y="89054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85" y="890549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01098" y="965874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574016" y="86534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016" y="865345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726176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858920" y="9658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883998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07137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16636" y="961029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089056" y="3977129"/>
            <a:ext cx="448849" cy="94085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309050" y="3127844"/>
            <a:ext cx="448849" cy="2671408"/>
          </a:xfrm>
          <a:prstGeom prst="leftBracket">
            <a:avLst>
              <a:gd name="adj" fmla="val 73689"/>
            </a:avLst>
          </a:prstGeom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520993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072009" y="378165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241189" y="382524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" name="Oval 1"/>
          <p:cNvSpPr/>
          <p:nvPr/>
        </p:nvSpPr>
        <p:spPr>
          <a:xfrm>
            <a:off x="4692875" y="5206726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198864" y="2138287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362111" y="2152717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" name="Rounded Rectangle 3"/>
          <p:cNvSpPr/>
          <p:nvPr/>
        </p:nvSpPr>
        <p:spPr>
          <a:xfrm rot="19876843">
            <a:off x="2886245" y="856391"/>
            <a:ext cx="892561" cy="21194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794473" y="3095830"/>
                <a:ext cx="77634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473" y="3095830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251186" y="3171155"/>
            <a:ext cx="67876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124104" y="3070626"/>
                <a:ext cx="65053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104" y="3070626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47"/>
          <p:cNvSpPr/>
          <p:nvPr/>
        </p:nvSpPr>
        <p:spPr>
          <a:xfrm>
            <a:off x="3276264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09008" y="3171155"/>
            <a:ext cx="66104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434086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657225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566724" y="3166310"/>
            <a:ext cx="821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809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0" grpId="0"/>
      <p:bldP spid="61" grpId="0"/>
      <p:bldP spid="2" grpId="0" animBg="1"/>
      <p:bldP spid="40" grpId="0"/>
      <p:bldP spid="41" grpId="0"/>
      <p:bldP spid="4" grpId="0" animBg="1"/>
      <p:bldP spid="43" grpId="0"/>
      <p:bldP spid="44" grpId="0"/>
      <p:bldP spid="45" grpId="0"/>
      <p:bldP spid="48" grpId="0"/>
      <p:bldP spid="49" grpId="0"/>
      <p:bldP spid="50" grpId="0"/>
      <p:bldP spid="51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92" y="793390"/>
            <a:ext cx="2077898" cy="208014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334712"/>
              </p:ext>
            </p:extLst>
          </p:nvPr>
        </p:nvGraphicFramePr>
        <p:xfrm>
          <a:off x="867540" y="4694627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9219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8925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337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980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0010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0395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520994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44385" y="84242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85" y="842423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01098" y="917748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16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574016" y="81721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016" y="817219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726176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858920" y="91774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883998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07137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16636" y="912903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972268" y="3120043"/>
            <a:ext cx="448849" cy="265502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97365" y="4016158"/>
            <a:ext cx="448849" cy="894778"/>
          </a:xfrm>
          <a:prstGeom prst="leftBracket">
            <a:avLst>
              <a:gd name="adj" fmla="val 73689"/>
            </a:avLst>
          </a:prstGeom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520993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810034" y="379600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188034" y="37908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" name="Oval 1"/>
          <p:cNvSpPr/>
          <p:nvPr/>
        </p:nvSpPr>
        <p:spPr>
          <a:xfrm>
            <a:off x="4666644" y="5213156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198864" y="209016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362111" y="21045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" name="Rounded Rectangle 3"/>
          <p:cNvSpPr/>
          <p:nvPr/>
        </p:nvSpPr>
        <p:spPr>
          <a:xfrm rot="19876843">
            <a:off x="2886245" y="808265"/>
            <a:ext cx="892561" cy="21194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794473" y="3047704"/>
                <a:ext cx="77634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473" y="304770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251186" y="3123029"/>
            <a:ext cx="67876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124104" y="3022500"/>
                <a:ext cx="65053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104" y="3022500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47"/>
          <p:cNvSpPr/>
          <p:nvPr/>
        </p:nvSpPr>
        <p:spPr>
          <a:xfrm>
            <a:off x="3276264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09008" y="3123029"/>
            <a:ext cx="66104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434086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657225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566724" y="3118184"/>
            <a:ext cx="821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7255" y="379766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449774" y="52245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7" name="Rounded Rectangular Callout 56"/>
          <p:cNvSpPr/>
          <p:nvPr/>
        </p:nvSpPr>
        <p:spPr>
          <a:xfrm>
            <a:off x="734035" y="3011826"/>
            <a:ext cx="2225418" cy="1227296"/>
          </a:xfrm>
          <a:prstGeom prst="wedgeRoundRectCallout">
            <a:avLst>
              <a:gd name="adj1" fmla="val 7492"/>
              <a:gd name="adj2" fmla="val -92884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688182" y="3071278"/>
            <a:ext cx="2376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helps to count back to 10 first!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035" y="1882168"/>
            <a:ext cx="1309031" cy="9181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740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0" grpId="0"/>
      <p:bldP spid="61" grpId="0"/>
      <p:bldP spid="2" grpId="0" animBg="1"/>
      <p:bldP spid="40" grpId="0"/>
      <p:bldP spid="41" grpId="0"/>
      <p:bldP spid="4" grpId="0" animBg="1"/>
      <p:bldP spid="43" grpId="0"/>
      <p:bldP spid="44" grpId="0"/>
      <p:bldP spid="45" grpId="0"/>
      <p:bldP spid="48" grpId="0"/>
      <p:bldP spid="49" grpId="0"/>
      <p:bldP spid="50" grpId="0"/>
      <p:bldP spid="51" grpId="0"/>
      <p:bldP spid="54" grpId="0"/>
      <p:bldP spid="57" grpId="0" animBg="1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732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1.8|12.3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2.5|11.5|1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.8|4|3|2.9|4|5.5|2.1|1.6|1.3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5|3.4|1.3|19.5|5.2|11.4|3.5|1.3|1.1|1.2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0.1|3.3|9.9|1.1|1.1|1.1|1.1|1.1|1.1|1.1|1.1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.4|3.5|4.3|24.2|5.9|5.3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|2|2.9|5.8|1.6|2|4|3.5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9.9|10.3|4.2|1.8|4.2|3.1|1.4|1.1|4.8|0.8|4.8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4|11|1|1.2|2|2.9|5.3|1|4.6|1|3.9|2.3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8142</TotalTime>
  <Words>393</Words>
  <Application>Microsoft Office PowerPoint</Application>
  <PresentationFormat>On-screen Show (4:3)</PresentationFormat>
  <Paragraphs>235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229</cp:revision>
  <dcterms:created xsi:type="dcterms:W3CDTF">2019-07-05T11:02:13Z</dcterms:created>
  <dcterms:modified xsi:type="dcterms:W3CDTF">2021-01-16T13:04:26Z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