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4059" r:id="rId1"/>
  </p:sldMasterIdLst>
  <p:notesMasterIdLst>
    <p:notesMasterId r:id="rId15"/>
  </p:notesMasterIdLst>
  <p:sldIdLst>
    <p:sldId id="256" r:id="rId2"/>
    <p:sldId id="288" r:id="rId3"/>
    <p:sldId id="291" r:id="rId4"/>
    <p:sldId id="260" r:id="rId5"/>
    <p:sldId id="259" r:id="rId6"/>
    <p:sldId id="261" r:id="rId7"/>
    <p:sldId id="276" r:id="rId8"/>
    <p:sldId id="264" r:id="rId9"/>
    <p:sldId id="289" r:id="rId10"/>
    <p:sldId id="290" r:id="rId11"/>
    <p:sldId id="292" r:id="rId12"/>
    <p:sldId id="265" r:id="rId13"/>
    <p:sldId id="266" r:id="rId14"/>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1298AB07-CDCA-7CA4-E7FA-A87D8D234839}" v="142" dt="2025-07-16T14:50:33.821"/>
    <p1510:client id="{17BDF473-BC4F-C4DE-B71B-D62903A986B0}" v="143" dt="2025-07-17T07:37:50.764"/>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slideViewPr>
    <p:cSldViewPr snapToGrid="0">
      <p:cViewPr>
        <p:scale>
          <a:sx n="1" d="2"/>
          <a:sy n="1" d="2"/>
        </p:scale>
        <p:origin x="0" y="0"/>
      </p:cViewPr>
      <p:guideLst/>
    </p:cSldViewPr>
  </p:slide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21" Type="http://schemas.microsoft.com/office/2015/10/relationships/revisionInfo" Target="revisionInfo.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20" Type="http://schemas.microsoft.com/office/2016/11/relationships/changesInfo" Target="changesInfos/changesInfo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 Bridges BTP" userId="S::bridges.a1@welearn365.com::0cb2a75c-01e1-4b54-938d-ee8459dba0cc" providerId="AD" clId="Web-{1298AB07-CDCA-7CA4-E7FA-A87D8D234839}"/>
    <pc:docChg chg="addSld delSld modSld">
      <pc:chgData name="A Bridges BTP" userId="S::bridges.a1@welearn365.com::0cb2a75c-01e1-4b54-938d-ee8459dba0cc" providerId="AD" clId="Web-{1298AB07-CDCA-7CA4-E7FA-A87D8D234839}" dt="2025-07-16T14:50:33.493" v="126" actId="20577"/>
      <pc:docMkLst>
        <pc:docMk/>
      </pc:docMkLst>
      <pc:sldChg chg="modSp">
        <pc:chgData name="A Bridges BTP" userId="S::bridges.a1@welearn365.com::0cb2a75c-01e1-4b54-938d-ee8459dba0cc" providerId="AD" clId="Web-{1298AB07-CDCA-7CA4-E7FA-A87D8D234839}" dt="2025-07-16T13:11:31.485" v="14" actId="20577"/>
        <pc:sldMkLst>
          <pc:docMk/>
          <pc:sldMk cId="1732920917" sldId="260"/>
        </pc:sldMkLst>
        <pc:spChg chg="mod">
          <ac:chgData name="A Bridges BTP" userId="S::bridges.a1@welearn365.com::0cb2a75c-01e1-4b54-938d-ee8459dba0cc" providerId="AD" clId="Web-{1298AB07-CDCA-7CA4-E7FA-A87D8D234839}" dt="2025-07-16T13:11:31.485" v="14" actId="20577"/>
          <ac:spMkLst>
            <pc:docMk/>
            <pc:sldMk cId="1732920917" sldId="260"/>
            <ac:spMk id="27" creationId="{00000000-0000-0000-0000-000000000000}"/>
          </ac:spMkLst>
        </pc:spChg>
      </pc:sldChg>
      <pc:sldChg chg="modSp">
        <pc:chgData name="A Bridges BTP" userId="S::bridges.a1@welearn365.com::0cb2a75c-01e1-4b54-938d-ee8459dba0cc" providerId="AD" clId="Web-{1298AB07-CDCA-7CA4-E7FA-A87D8D234839}" dt="2025-07-16T14:50:33.493" v="126" actId="20577"/>
        <pc:sldMkLst>
          <pc:docMk/>
          <pc:sldMk cId="860291679" sldId="261"/>
        </pc:sldMkLst>
        <pc:spChg chg="mod">
          <ac:chgData name="A Bridges BTP" userId="S::bridges.a1@welearn365.com::0cb2a75c-01e1-4b54-938d-ee8459dba0cc" providerId="AD" clId="Web-{1298AB07-CDCA-7CA4-E7FA-A87D8D234839}" dt="2025-07-16T14:50:33.493" v="126" actId="20577"/>
          <ac:spMkLst>
            <pc:docMk/>
            <pc:sldMk cId="860291679" sldId="261"/>
            <ac:spMk id="3" creationId="{00000000-0000-0000-0000-000000000000}"/>
          </ac:spMkLst>
        </pc:spChg>
      </pc:sldChg>
      <pc:sldChg chg="modSp">
        <pc:chgData name="A Bridges BTP" userId="S::bridges.a1@welearn365.com::0cb2a75c-01e1-4b54-938d-ee8459dba0cc" providerId="AD" clId="Web-{1298AB07-CDCA-7CA4-E7FA-A87D8D234839}" dt="2025-07-16T13:25:07.579" v="110" actId="1076"/>
        <pc:sldMkLst>
          <pc:docMk/>
          <pc:sldMk cId="2743238233" sldId="264"/>
        </pc:sldMkLst>
        <pc:spChg chg="mod">
          <ac:chgData name="A Bridges BTP" userId="S::bridges.a1@welearn365.com::0cb2a75c-01e1-4b54-938d-ee8459dba0cc" providerId="AD" clId="Web-{1298AB07-CDCA-7CA4-E7FA-A87D8D234839}" dt="2025-07-16T13:25:07.579" v="110" actId="1076"/>
          <ac:spMkLst>
            <pc:docMk/>
            <pc:sldMk cId="2743238233" sldId="264"/>
            <ac:spMk id="3" creationId="{00000000-0000-0000-0000-000000000000}"/>
          </ac:spMkLst>
        </pc:spChg>
      </pc:sldChg>
      <pc:sldChg chg="del">
        <pc:chgData name="A Bridges BTP" userId="S::bridges.a1@welearn365.com::0cb2a75c-01e1-4b54-938d-ee8459dba0cc" providerId="AD" clId="Web-{1298AB07-CDCA-7CA4-E7FA-A87D8D234839}" dt="2025-07-16T13:14:13.225" v="28"/>
        <pc:sldMkLst>
          <pc:docMk/>
          <pc:sldMk cId="1228043057" sldId="267"/>
        </pc:sldMkLst>
      </pc:sldChg>
      <pc:sldChg chg="modSp">
        <pc:chgData name="A Bridges BTP" userId="S::bridges.a1@welearn365.com::0cb2a75c-01e1-4b54-938d-ee8459dba0cc" providerId="AD" clId="Web-{1298AB07-CDCA-7CA4-E7FA-A87D8D234839}" dt="2025-07-16T13:12:48.175" v="27" actId="20577"/>
        <pc:sldMkLst>
          <pc:docMk/>
          <pc:sldMk cId="0" sldId="276"/>
        </pc:sldMkLst>
        <pc:spChg chg="mod">
          <ac:chgData name="A Bridges BTP" userId="S::bridges.a1@welearn365.com::0cb2a75c-01e1-4b54-938d-ee8459dba0cc" providerId="AD" clId="Web-{1298AB07-CDCA-7CA4-E7FA-A87D8D234839}" dt="2025-07-16T13:12:48.175" v="27" actId="20577"/>
          <ac:spMkLst>
            <pc:docMk/>
            <pc:sldMk cId="0" sldId="276"/>
            <ac:spMk id="3" creationId="{A02460C6-2527-1CBD-FAF3-B18359473F57}"/>
          </ac:spMkLst>
        </pc:spChg>
      </pc:sldChg>
      <pc:sldChg chg="del">
        <pc:chgData name="A Bridges BTP" userId="S::bridges.a1@welearn365.com::0cb2a75c-01e1-4b54-938d-ee8459dba0cc" providerId="AD" clId="Web-{1298AB07-CDCA-7CA4-E7FA-A87D8D234839}" dt="2025-07-16T13:12:34.503" v="15"/>
        <pc:sldMkLst>
          <pc:docMk/>
          <pc:sldMk cId="3222837849" sldId="287"/>
        </pc:sldMkLst>
      </pc:sldChg>
      <pc:sldChg chg="modSp">
        <pc:chgData name="A Bridges BTP" userId="S::bridges.a1@welearn365.com::0cb2a75c-01e1-4b54-938d-ee8459dba0cc" providerId="AD" clId="Web-{1298AB07-CDCA-7CA4-E7FA-A87D8D234839}" dt="2025-07-16T13:24:32.702" v="94" actId="20577"/>
        <pc:sldMkLst>
          <pc:docMk/>
          <pc:sldMk cId="3900956104" sldId="289"/>
        </pc:sldMkLst>
        <pc:spChg chg="mod">
          <ac:chgData name="A Bridges BTP" userId="S::bridges.a1@welearn365.com::0cb2a75c-01e1-4b54-938d-ee8459dba0cc" providerId="AD" clId="Web-{1298AB07-CDCA-7CA4-E7FA-A87D8D234839}" dt="2025-07-16T13:24:32.702" v="94" actId="20577"/>
          <ac:spMkLst>
            <pc:docMk/>
            <pc:sldMk cId="3900956104" sldId="289"/>
            <ac:spMk id="3" creationId="{06CCE0ED-1B14-553C-63BB-B35393556089}"/>
          </ac:spMkLst>
        </pc:spChg>
      </pc:sldChg>
      <pc:sldChg chg="modSp">
        <pc:chgData name="A Bridges BTP" userId="S::bridges.a1@welearn365.com::0cb2a75c-01e1-4b54-938d-ee8459dba0cc" providerId="AD" clId="Web-{1298AB07-CDCA-7CA4-E7FA-A87D8D234839}" dt="2025-07-16T13:22:32.870" v="70" actId="20577"/>
        <pc:sldMkLst>
          <pc:docMk/>
          <pc:sldMk cId="2780640947" sldId="290"/>
        </pc:sldMkLst>
        <pc:spChg chg="mod">
          <ac:chgData name="A Bridges BTP" userId="S::bridges.a1@welearn365.com::0cb2a75c-01e1-4b54-938d-ee8459dba0cc" providerId="AD" clId="Web-{1298AB07-CDCA-7CA4-E7FA-A87D8D234839}" dt="2025-07-16T13:22:32.870" v="70" actId="20577"/>
          <ac:spMkLst>
            <pc:docMk/>
            <pc:sldMk cId="2780640947" sldId="290"/>
            <ac:spMk id="3" creationId="{2D1E3E17-E467-25AF-EEB7-96B4367FA96C}"/>
          </ac:spMkLst>
        </pc:spChg>
      </pc:sldChg>
      <pc:sldChg chg="addSp delSp modSp">
        <pc:chgData name="A Bridges BTP" userId="S::bridges.a1@welearn365.com::0cb2a75c-01e1-4b54-938d-ee8459dba0cc" providerId="AD" clId="Web-{1298AB07-CDCA-7CA4-E7FA-A87D8D234839}" dt="2025-07-16T13:15:22.744" v="30" actId="1076"/>
        <pc:sldMkLst>
          <pc:docMk/>
          <pc:sldMk cId="808618483" sldId="291"/>
        </pc:sldMkLst>
        <pc:picChg chg="add mod modCrop">
          <ac:chgData name="A Bridges BTP" userId="S::bridges.a1@welearn365.com::0cb2a75c-01e1-4b54-938d-ee8459dba0cc" providerId="AD" clId="Web-{1298AB07-CDCA-7CA4-E7FA-A87D8D234839}" dt="2025-07-16T13:15:22.744" v="30" actId="1076"/>
          <ac:picMkLst>
            <pc:docMk/>
            <pc:sldMk cId="808618483" sldId="291"/>
            <ac:picMk id="3" creationId="{AE33F674-5394-90E1-8487-34B0D8E9F4FD}"/>
          </ac:picMkLst>
        </pc:picChg>
        <pc:picChg chg="del">
          <ac:chgData name="A Bridges BTP" userId="S::bridges.a1@welearn365.com::0cb2a75c-01e1-4b54-938d-ee8459dba0cc" providerId="AD" clId="Web-{1298AB07-CDCA-7CA4-E7FA-A87D8D234839}" dt="2025-07-16T13:10:34.686" v="0"/>
          <ac:picMkLst>
            <pc:docMk/>
            <pc:sldMk cId="808618483" sldId="291"/>
            <ac:picMk id="6" creationId="{029F9DD3-A481-4BE9-2FBA-AE755D2EEA9B}"/>
          </ac:picMkLst>
        </pc:picChg>
      </pc:sldChg>
      <pc:sldChg chg="modSp del">
        <pc:chgData name="A Bridges BTP" userId="S::bridges.a1@welearn365.com::0cb2a75c-01e1-4b54-938d-ee8459dba0cc" providerId="AD" clId="Web-{1298AB07-CDCA-7CA4-E7FA-A87D8D234839}" dt="2025-07-16T13:21:44.774" v="32"/>
        <pc:sldMkLst>
          <pc:docMk/>
          <pc:sldMk cId="3360595641" sldId="292"/>
        </pc:sldMkLst>
        <pc:spChg chg="mod">
          <ac:chgData name="A Bridges BTP" userId="S::bridges.a1@welearn365.com::0cb2a75c-01e1-4b54-938d-ee8459dba0cc" providerId="AD" clId="Web-{1298AB07-CDCA-7CA4-E7FA-A87D8D234839}" dt="2025-07-16T13:21:23.508" v="31" actId="14100"/>
          <ac:spMkLst>
            <pc:docMk/>
            <pc:sldMk cId="3360595641" sldId="292"/>
            <ac:spMk id="3" creationId="{8A8C4374-572E-9E26-FF99-990CB6EA481C}"/>
          </ac:spMkLst>
        </pc:spChg>
      </pc:sldChg>
      <pc:sldChg chg="addSp delSp modSp add replId">
        <pc:chgData name="A Bridges BTP" userId="S::bridges.a1@welearn365.com::0cb2a75c-01e1-4b54-938d-ee8459dba0cc" providerId="AD" clId="Web-{1298AB07-CDCA-7CA4-E7FA-A87D8D234839}" dt="2025-07-16T13:24:02.935" v="87" actId="1076"/>
        <pc:sldMkLst>
          <pc:docMk/>
          <pc:sldMk cId="3399538481" sldId="292"/>
        </pc:sldMkLst>
        <pc:spChg chg="del">
          <ac:chgData name="A Bridges BTP" userId="S::bridges.a1@welearn365.com::0cb2a75c-01e1-4b54-938d-ee8459dba0cc" providerId="AD" clId="Web-{1298AB07-CDCA-7CA4-E7FA-A87D8D234839}" dt="2025-07-16T13:22:47.714" v="72"/>
          <ac:spMkLst>
            <pc:docMk/>
            <pc:sldMk cId="3399538481" sldId="292"/>
            <ac:spMk id="3" creationId="{2DC76965-23E1-707D-6386-43180066BC10}"/>
          </ac:spMkLst>
        </pc:spChg>
        <pc:spChg chg="add del mod">
          <ac:chgData name="A Bridges BTP" userId="S::bridges.a1@welearn365.com::0cb2a75c-01e1-4b54-938d-ee8459dba0cc" providerId="AD" clId="Web-{1298AB07-CDCA-7CA4-E7FA-A87D8D234839}" dt="2025-07-16T13:23:11.433" v="79"/>
          <ac:spMkLst>
            <pc:docMk/>
            <pc:sldMk cId="3399538481" sldId="292"/>
            <ac:spMk id="4" creationId="{3D08DA7C-AE24-502B-AF75-A4F23CC654A5}"/>
          </ac:spMkLst>
        </pc:spChg>
        <pc:picChg chg="add mod ord">
          <ac:chgData name="A Bridges BTP" userId="S::bridges.a1@welearn365.com::0cb2a75c-01e1-4b54-938d-ee8459dba0cc" providerId="AD" clId="Web-{1298AB07-CDCA-7CA4-E7FA-A87D8D234839}" dt="2025-07-16T13:24:01.170" v="86" actId="1076"/>
          <ac:picMkLst>
            <pc:docMk/>
            <pc:sldMk cId="3399538481" sldId="292"/>
            <ac:picMk id="5" creationId="{31C81B14-7BE5-1F1C-30BB-9540A4237550}"/>
          </ac:picMkLst>
        </pc:picChg>
        <pc:picChg chg="add mod">
          <ac:chgData name="A Bridges BTP" userId="S::bridges.a1@welearn365.com::0cb2a75c-01e1-4b54-938d-ee8459dba0cc" providerId="AD" clId="Web-{1298AB07-CDCA-7CA4-E7FA-A87D8D234839}" dt="2025-07-16T13:24:02.935" v="87" actId="1076"/>
          <ac:picMkLst>
            <pc:docMk/>
            <pc:sldMk cId="3399538481" sldId="292"/>
            <ac:picMk id="6" creationId="{078F78A0-8930-E16D-9583-F2304848A7CF}"/>
          </ac:picMkLst>
        </pc:picChg>
      </pc:sldChg>
    </pc:docChg>
  </pc:docChgLst>
  <pc:docChgLst>
    <pc:chgData name="A Bridges BTP" userId="S::bridges.a1@welearn365.com::0cb2a75c-01e1-4b54-938d-ee8459dba0cc" providerId="AD" clId="Web-{17BDF473-BC4F-C4DE-B71B-D62903A986B0}"/>
    <pc:docChg chg="modSld">
      <pc:chgData name="A Bridges BTP" userId="S::bridges.a1@welearn365.com::0cb2a75c-01e1-4b54-938d-ee8459dba0cc" providerId="AD" clId="Web-{17BDF473-BC4F-C4DE-B71B-D62903A986B0}" dt="2025-07-17T07:37:50.514" v="137" actId="20577"/>
      <pc:docMkLst>
        <pc:docMk/>
      </pc:docMkLst>
      <pc:sldChg chg="modSp">
        <pc:chgData name="A Bridges BTP" userId="S::bridges.a1@welearn365.com::0cb2a75c-01e1-4b54-938d-ee8459dba0cc" providerId="AD" clId="Web-{17BDF473-BC4F-C4DE-B71B-D62903A986B0}" dt="2025-07-17T07:22:28.438" v="134" actId="14100"/>
        <pc:sldMkLst>
          <pc:docMk/>
          <pc:sldMk cId="2197084070" sldId="259"/>
        </pc:sldMkLst>
        <pc:spChg chg="mod">
          <ac:chgData name="A Bridges BTP" userId="S::bridges.a1@welearn365.com::0cb2a75c-01e1-4b54-938d-ee8459dba0cc" providerId="AD" clId="Web-{17BDF473-BC4F-C4DE-B71B-D62903A986B0}" dt="2025-07-17T07:22:28.438" v="134" actId="14100"/>
          <ac:spMkLst>
            <pc:docMk/>
            <pc:sldMk cId="2197084070" sldId="259"/>
            <ac:spMk id="5" creationId="{D4EE281D-472A-232C-61E4-BE0FC39AE86E}"/>
          </ac:spMkLst>
        </pc:spChg>
      </pc:sldChg>
      <pc:sldChg chg="modSp">
        <pc:chgData name="A Bridges BTP" userId="S::bridges.a1@welearn365.com::0cb2a75c-01e1-4b54-938d-ee8459dba0cc" providerId="AD" clId="Web-{17BDF473-BC4F-C4DE-B71B-D62903A986B0}" dt="2025-07-17T07:19:38.118" v="3" actId="20577"/>
        <pc:sldMkLst>
          <pc:docMk/>
          <pc:sldMk cId="1732920917" sldId="260"/>
        </pc:sldMkLst>
        <pc:spChg chg="mod">
          <ac:chgData name="A Bridges BTP" userId="S::bridges.a1@welearn365.com::0cb2a75c-01e1-4b54-938d-ee8459dba0cc" providerId="AD" clId="Web-{17BDF473-BC4F-C4DE-B71B-D62903A986B0}" dt="2025-07-17T07:19:38.118" v="3" actId="20577"/>
          <ac:spMkLst>
            <pc:docMk/>
            <pc:sldMk cId="1732920917" sldId="260"/>
            <ac:spMk id="27" creationId="{00000000-0000-0000-0000-000000000000}"/>
          </ac:spMkLst>
        </pc:spChg>
      </pc:sldChg>
      <pc:sldChg chg="modSp">
        <pc:chgData name="A Bridges BTP" userId="S::bridges.a1@welearn365.com::0cb2a75c-01e1-4b54-938d-ee8459dba0cc" providerId="AD" clId="Web-{17BDF473-BC4F-C4DE-B71B-D62903A986B0}" dt="2025-07-17T07:37:50.514" v="137" actId="20577"/>
        <pc:sldMkLst>
          <pc:docMk/>
          <pc:sldMk cId="2743238233" sldId="264"/>
        </pc:sldMkLst>
        <pc:spChg chg="mod">
          <ac:chgData name="A Bridges BTP" userId="S::bridges.a1@welearn365.com::0cb2a75c-01e1-4b54-938d-ee8459dba0cc" providerId="AD" clId="Web-{17BDF473-BC4F-C4DE-B71B-D62903A986B0}" dt="2025-07-17T07:37:50.514" v="137" actId="20577"/>
          <ac:spMkLst>
            <pc:docMk/>
            <pc:sldMk cId="2743238233" sldId="264"/>
            <ac:spMk id="3" creationId="{00000000-0000-0000-0000-000000000000}"/>
          </ac:spMkLst>
        </pc:spChg>
      </pc:sldChg>
      <pc:sldChg chg="modSp">
        <pc:chgData name="A Bridges BTP" userId="S::bridges.a1@welearn365.com::0cb2a75c-01e1-4b54-938d-ee8459dba0cc" providerId="AD" clId="Web-{17BDF473-BC4F-C4DE-B71B-D62903A986B0}" dt="2025-07-17T07:21:52.015" v="100" actId="20577"/>
        <pc:sldMkLst>
          <pc:docMk/>
          <pc:sldMk cId="1941313808" sldId="266"/>
        </pc:sldMkLst>
        <pc:spChg chg="mod">
          <ac:chgData name="A Bridges BTP" userId="S::bridges.a1@welearn365.com::0cb2a75c-01e1-4b54-938d-ee8459dba0cc" providerId="AD" clId="Web-{17BDF473-BC4F-C4DE-B71B-D62903A986B0}" dt="2025-07-17T07:21:52.015" v="100" actId="20577"/>
          <ac:spMkLst>
            <pc:docMk/>
            <pc:sldMk cId="1941313808" sldId="266"/>
            <ac:spMk id="3" creationId="{00000000-0000-0000-0000-000000000000}"/>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469CB598-73F6-411E-A1D7-5B48220443AD}" type="datetimeFigureOut">
              <a:t>7/17/2025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8877D04-5D83-4DCF-A08B-C4A3AB959E70}" type="slidenum">
              <a:t>‹#›</a:t>
            </a:fld>
            <a:endParaRPr lang="en-US"/>
          </a:p>
        </p:txBody>
      </p:sp>
    </p:spTree>
    <p:extLst>
      <p:ext uri="{BB962C8B-B14F-4D97-AF65-F5344CB8AC3E}">
        <p14:creationId xmlns:p14="http://schemas.microsoft.com/office/powerpoint/2010/main" val="48238445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ea typeface="Calibri"/>
                <a:cs typeface="Calibri"/>
              </a:rPr>
              <a:t>We continue with power </a:t>
            </a:r>
            <a:r>
              <a:rPr lang="en-US" err="1">
                <a:ea typeface="Calibri"/>
                <a:cs typeface="Calibri"/>
              </a:rPr>
              <a:t>maths</a:t>
            </a:r>
            <a:r>
              <a:rPr lang="en-US">
                <a:ea typeface="Calibri"/>
                <a:cs typeface="Calibri"/>
              </a:rPr>
              <a:t>. Children will have their own workbook for each term, which has a focus on reasoning and problem solving as well as fluency. Children complete </a:t>
            </a:r>
            <a:r>
              <a:rPr lang="en-US" err="1">
                <a:ea typeface="Calibri"/>
                <a:cs typeface="Calibri"/>
              </a:rPr>
              <a:t>maths</a:t>
            </a:r>
            <a:r>
              <a:rPr lang="en-US">
                <a:ea typeface="Calibri"/>
                <a:cs typeface="Calibri"/>
              </a:rPr>
              <a:t> fluency tasks daily either through Big Ma  We look at place value to include both higher numbers (tens of thousands) and decimal numbers to two decimal places. </a:t>
            </a:r>
          </a:p>
        </p:txBody>
      </p:sp>
      <p:sp>
        <p:nvSpPr>
          <p:cNvPr id="4" name="Slide Number Placeholder 3"/>
          <p:cNvSpPr>
            <a:spLocks noGrp="1"/>
          </p:cNvSpPr>
          <p:nvPr>
            <p:ph type="sldNum" sz="quarter" idx="5"/>
          </p:nvPr>
        </p:nvSpPr>
        <p:spPr/>
        <p:txBody>
          <a:bodyPr/>
          <a:lstStyle/>
          <a:p>
            <a:fld id="{38877D04-5D83-4DCF-A08B-C4A3AB959E70}" type="slidenum">
              <a:t>4</a:t>
            </a:fld>
            <a:endParaRPr lang="en-US"/>
          </a:p>
        </p:txBody>
      </p:sp>
    </p:spTree>
    <p:extLst>
      <p:ext uri="{BB962C8B-B14F-4D97-AF65-F5344CB8AC3E}">
        <p14:creationId xmlns:p14="http://schemas.microsoft.com/office/powerpoint/2010/main" val="416506363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grpSp>
        <p:nvGrpSpPr>
          <p:cNvPr id="89" name="Group 88"/>
          <p:cNvGrpSpPr/>
          <p:nvPr/>
        </p:nvGrpSpPr>
        <p:grpSpPr>
          <a:xfrm>
            <a:off x="-329674" y="-59376"/>
            <a:ext cx="12515851" cy="6923798"/>
            <a:chOff x="-329674" y="-51881"/>
            <a:chExt cx="12515851" cy="6923798"/>
          </a:xfrm>
        </p:grpSpPr>
        <p:sp>
          <p:nvSpPr>
            <p:cNvPr id="90" name="Freeform 5"/>
            <p:cNvSpPr/>
            <p:nvPr/>
          </p:nvSpPr>
          <p:spPr bwMode="auto">
            <a:xfrm>
              <a:off x="-329674" y="1298404"/>
              <a:ext cx="9702800" cy="5573512"/>
            </a:xfrm>
            <a:custGeom>
              <a:avLst/>
              <a:gdLst/>
              <a:ahLst/>
              <a:cxnLst/>
              <a:rect l="0" t="0" r="r" b="b"/>
              <a:pathLst>
                <a:path w="2038" h="1169">
                  <a:moveTo>
                    <a:pt x="1752" y="1169"/>
                  </a:moveTo>
                  <a:cubicBezTo>
                    <a:pt x="2038" y="928"/>
                    <a:pt x="1673" y="513"/>
                    <a:pt x="1487" y="334"/>
                  </a:cubicBezTo>
                  <a:cubicBezTo>
                    <a:pt x="1316" y="170"/>
                    <a:pt x="1099" y="43"/>
                    <a:pt x="860" y="22"/>
                  </a:cubicBezTo>
                  <a:cubicBezTo>
                    <a:pt x="621" y="0"/>
                    <a:pt x="341" y="128"/>
                    <a:pt x="199" y="318"/>
                  </a:cubicBezTo>
                  <a:cubicBezTo>
                    <a:pt x="0" y="586"/>
                    <a:pt x="184" y="965"/>
                    <a:pt x="399" y="1165"/>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1" name="Freeform 6"/>
            <p:cNvSpPr/>
            <p:nvPr/>
          </p:nvSpPr>
          <p:spPr bwMode="auto">
            <a:xfrm>
              <a:off x="670451" y="2018236"/>
              <a:ext cx="7373938" cy="4848892"/>
            </a:xfrm>
            <a:custGeom>
              <a:avLst/>
              <a:gdLst/>
              <a:ahLst/>
              <a:cxnLst/>
              <a:rect l="0" t="0" r="r" b="b"/>
              <a:pathLst>
                <a:path w="1549" h="1017">
                  <a:moveTo>
                    <a:pt x="1025" y="1016"/>
                  </a:moveTo>
                  <a:cubicBezTo>
                    <a:pt x="1223" y="971"/>
                    <a:pt x="1549" y="857"/>
                    <a:pt x="1443" y="592"/>
                  </a:cubicBezTo>
                  <a:cubicBezTo>
                    <a:pt x="1344" y="344"/>
                    <a:pt x="1041" y="111"/>
                    <a:pt x="782" y="53"/>
                  </a:cubicBezTo>
                  <a:cubicBezTo>
                    <a:pt x="545" y="0"/>
                    <a:pt x="275" y="117"/>
                    <a:pt x="150" y="329"/>
                  </a:cubicBezTo>
                  <a:cubicBezTo>
                    <a:pt x="0" y="584"/>
                    <a:pt x="243" y="911"/>
                    <a:pt x="477" y="1017"/>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2" name="Freeform 7"/>
            <p:cNvSpPr/>
            <p:nvPr/>
          </p:nvSpPr>
          <p:spPr bwMode="auto">
            <a:xfrm>
              <a:off x="251351" y="1788400"/>
              <a:ext cx="8035925" cy="5083516"/>
            </a:xfrm>
            <a:custGeom>
              <a:avLst/>
              <a:gdLst/>
              <a:ahLst/>
              <a:cxnLst/>
              <a:rect l="0" t="0" r="r" b="b"/>
              <a:pathLst>
                <a:path w="1688" h="1066">
                  <a:moveTo>
                    <a:pt x="1302" y="1066"/>
                  </a:moveTo>
                  <a:cubicBezTo>
                    <a:pt x="1416" y="1024"/>
                    <a:pt x="1551" y="962"/>
                    <a:pt x="1613" y="850"/>
                  </a:cubicBezTo>
                  <a:cubicBezTo>
                    <a:pt x="1688" y="715"/>
                    <a:pt x="1606" y="575"/>
                    <a:pt x="1517" y="471"/>
                  </a:cubicBezTo>
                  <a:cubicBezTo>
                    <a:pt x="1336" y="258"/>
                    <a:pt x="1084" y="62"/>
                    <a:pt x="798" y="28"/>
                  </a:cubicBezTo>
                  <a:cubicBezTo>
                    <a:pt x="559" y="0"/>
                    <a:pt x="317" y="138"/>
                    <a:pt x="181" y="333"/>
                  </a:cubicBezTo>
                  <a:cubicBezTo>
                    <a:pt x="0" y="592"/>
                    <a:pt x="191" y="907"/>
                    <a:pt x="420" y="1066"/>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93" name="Freeform 8"/>
            <p:cNvSpPr/>
            <p:nvPr/>
          </p:nvSpPr>
          <p:spPr bwMode="auto">
            <a:xfrm>
              <a:off x="-1061" y="549842"/>
              <a:ext cx="10334625" cy="6322075"/>
            </a:xfrm>
            <a:custGeom>
              <a:avLst/>
              <a:gdLst/>
              <a:ahLst/>
              <a:cxnLst/>
              <a:rect l="0" t="0" r="r" b="b"/>
              <a:pathLst>
                <a:path w="2171" h="1326">
                  <a:moveTo>
                    <a:pt x="1873" y="1326"/>
                  </a:moveTo>
                  <a:cubicBezTo>
                    <a:pt x="2171" y="1045"/>
                    <a:pt x="1825" y="678"/>
                    <a:pt x="1609" y="473"/>
                  </a:cubicBezTo>
                  <a:cubicBezTo>
                    <a:pt x="1406" y="281"/>
                    <a:pt x="1159" y="116"/>
                    <a:pt x="880" y="63"/>
                  </a:cubicBezTo>
                  <a:cubicBezTo>
                    <a:pt x="545" y="0"/>
                    <a:pt x="214" y="161"/>
                    <a:pt x="0" y="423"/>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4" name="Freeform 9"/>
            <p:cNvSpPr/>
            <p:nvPr/>
          </p:nvSpPr>
          <p:spPr bwMode="auto">
            <a:xfrm>
              <a:off x="3701" y="6186246"/>
              <a:ext cx="504825" cy="681527"/>
            </a:xfrm>
            <a:custGeom>
              <a:avLst/>
              <a:gdLst/>
              <a:ahLst/>
              <a:cxnLst/>
              <a:rect l="0" t="0" r="r" b="b"/>
              <a:pathLst>
                <a:path w="106" h="143">
                  <a:moveTo>
                    <a:pt x="0" y="0"/>
                  </a:moveTo>
                  <a:cubicBezTo>
                    <a:pt x="35" y="54"/>
                    <a:pt x="70" y="101"/>
                    <a:pt x="106" y="143"/>
                  </a:cubicBezTo>
                </a:path>
              </a:pathLst>
            </a:custGeom>
            <a:noFill/>
            <a:ln w="4763"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5" name="Freeform 10"/>
            <p:cNvSpPr/>
            <p:nvPr/>
          </p:nvSpPr>
          <p:spPr bwMode="auto">
            <a:xfrm>
              <a:off x="-1061" y="-51881"/>
              <a:ext cx="11091863" cy="6923796"/>
            </a:xfrm>
            <a:custGeom>
              <a:avLst/>
              <a:gdLst/>
              <a:ahLst/>
              <a:cxnLst/>
              <a:rect l="0" t="0" r="r" b="b"/>
              <a:pathLst>
                <a:path w="2330" h="1452">
                  <a:moveTo>
                    <a:pt x="2046" y="1452"/>
                  </a:moveTo>
                  <a:cubicBezTo>
                    <a:pt x="2330" y="1153"/>
                    <a:pt x="2049" y="821"/>
                    <a:pt x="1813" y="601"/>
                  </a:cubicBezTo>
                  <a:cubicBezTo>
                    <a:pt x="1569" y="375"/>
                    <a:pt x="1282" y="179"/>
                    <a:pt x="956" y="97"/>
                  </a:cubicBezTo>
                  <a:cubicBezTo>
                    <a:pt x="572" y="0"/>
                    <a:pt x="292" y="101"/>
                    <a:pt x="0" y="366"/>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6" name="Freeform 11"/>
            <p:cNvSpPr/>
            <p:nvPr/>
          </p:nvSpPr>
          <p:spPr bwMode="auto">
            <a:xfrm>
              <a:off x="5426601" y="5579"/>
              <a:ext cx="5788025" cy="6847184"/>
            </a:xfrm>
            <a:custGeom>
              <a:avLst/>
              <a:gdLst/>
              <a:ahLst/>
              <a:cxnLst/>
              <a:rect l="0" t="0" r="r" b="b"/>
              <a:pathLst>
                <a:path w="1216" h="1436">
                  <a:moveTo>
                    <a:pt x="1094" y="1436"/>
                  </a:moveTo>
                  <a:cubicBezTo>
                    <a:pt x="1216" y="1114"/>
                    <a:pt x="904" y="770"/>
                    <a:pt x="709" y="551"/>
                  </a:cubicBezTo>
                  <a:cubicBezTo>
                    <a:pt x="509" y="327"/>
                    <a:pt x="274" y="127"/>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7" name="Freeform 12"/>
            <p:cNvSpPr/>
            <p:nvPr/>
          </p:nvSpPr>
          <p:spPr bwMode="auto">
            <a:xfrm>
              <a:off x="-1061" y="5579"/>
              <a:ext cx="1057275" cy="614491"/>
            </a:xfrm>
            <a:custGeom>
              <a:avLst/>
              <a:gdLst/>
              <a:ahLst/>
              <a:cxnLst/>
              <a:rect l="0" t="0" r="r" b="b"/>
              <a:pathLst>
                <a:path w="222" h="129">
                  <a:moveTo>
                    <a:pt x="222" y="0"/>
                  </a:moveTo>
                  <a:cubicBezTo>
                    <a:pt x="152" y="35"/>
                    <a:pt x="76" y="78"/>
                    <a:pt x="0" y="129"/>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8" name="Freeform 13"/>
            <p:cNvSpPr/>
            <p:nvPr/>
          </p:nvSpPr>
          <p:spPr bwMode="auto">
            <a:xfrm>
              <a:off x="5821889" y="5579"/>
              <a:ext cx="5588000" cy="6866337"/>
            </a:xfrm>
            <a:custGeom>
              <a:avLst/>
              <a:gdLst/>
              <a:ahLst/>
              <a:cxnLst/>
              <a:rect l="0" t="0" r="r" b="b"/>
              <a:pathLst>
                <a:path w="1174" h="1440">
                  <a:moveTo>
                    <a:pt x="1067" y="1440"/>
                  </a:moveTo>
                  <a:cubicBezTo>
                    <a:pt x="1174" y="1124"/>
                    <a:pt x="887" y="797"/>
                    <a:pt x="698" y="577"/>
                  </a:cubicBezTo>
                  <a:cubicBezTo>
                    <a:pt x="500" y="348"/>
                    <a:pt x="270" y="141"/>
                    <a:pt x="0"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99" name="Freeform 14"/>
            <p:cNvSpPr/>
            <p:nvPr/>
          </p:nvSpPr>
          <p:spPr bwMode="auto">
            <a:xfrm>
              <a:off x="3701" y="790"/>
              <a:ext cx="595313" cy="352734"/>
            </a:xfrm>
            <a:custGeom>
              <a:avLst/>
              <a:gdLst/>
              <a:ahLst/>
              <a:cxnLst/>
              <a:rect l="0" t="0" r="r" b="b"/>
              <a:pathLst>
                <a:path w="125" h="74">
                  <a:moveTo>
                    <a:pt x="125" y="0"/>
                  </a:moveTo>
                  <a:cubicBezTo>
                    <a:pt x="85" y="22"/>
                    <a:pt x="43" y="47"/>
                    <a:pt x="0" y="74"/>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100" name="Freeform 15"/>
            <p:cNvSpPr/>
            <p:nvPr/>
          </p:nvSpPr>
          <p:spPr bwMode="auto">
            <a:xfrm>
              <a:off x="6012389" y="5579"/>
              <a:ext cx="5497513" cy="6866337"/>
            </a:xfrm>
            <a:custGeom>
              <a:avLst/>
              <a:gdLst/>
              <a:ahLst/>
              <a:cxnLst/>
              <a:rect l="0" t="0" r="r" b="b"/>
              <a:pathLst>
                <a:path w="1155" h="1440">
                  <a:moveTo>
                    <a:pt x="1056" y="1440"/>
                  </a:moveTo>
                  <a:cubicBezTo>
                    <a:pt x="1155" y="1123"/>
                    <a:pt x="875" y="801"/>
                    <a:pt x="686" y="580"/>
                  </a:cubicBezTo>
                  <a:cubicBezTo>
                    <a:pt x="491" y="352"/>
                    <a:pt x="264" y="145"/>
                    <a:pt x="0" y="0"/>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101" name="Freeform 16"/>
            <p:cNvSpPr/>
            <p:nvPr/>
          </p:nvSpPr>
          <p:spPr bwMode="auto">
            <a:xfrm>
              <a:off x="-1061" y="5579"/>
              <a:ext cx="357188" cy="213875"/>
            </a:xfrm>
            <a:custGeom>
              <a:avLst/>
              <a:gdLst/>
              <a:ahLst/>
              <a:cxnLst/>
              <a:rect l="0" t="0" r="r" b="b"/>
              <a:pathLst>
                <a:path w="75" h="45">
                  <a:moveTo>
                    <a:pt x="75" y="0"/>
                  </a:moveTo>
                  <a:cubicBezTo>
                    <a:pt x="50" y="14"/>
                    <a:pt x="25" y="29"/>
                    <a:pt x="0" y="45"/>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102" name="Freeform 17"/>
            <p:cNvSpPr/>
            <p:nvPr/>
          </p:nvSpPr>
          <p:spPr bwMode="auto">
            <a:xfrm>
              <a:off x="6210826" y="790"/>
              <a:ext cx="5522913" cy="6871126"/>
            </a:xfrm>
            <a:custGeom>
              <a:avLst/>
              <a:gdLst/>
              <a:ahLst/>
              <a:cxnLst/>
              <a:rect l="0" t="0" r="r" b="b"/>
              <a:pathLst>
                <a:path w="1160" h="1441">
                  <a:moveTo>
                    <a:pt x="1053" y="1441"/>
                  </a:moveTo>
                  <a:cubicBezTo>
                    <a:pt x="1160" y="1129"/>
                    <a:pt x="892" y="817"/>
                    <a:pt x="705" y="599"/>
                  </a:cubicBezTo>
                  <a:cubicBezTo>
                    <a:pt x="503" y="365"/>
                    <a:pt x="270" y="152"/>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03" name="Freeform 18"/>
            <p:cNvSpPr/>
            <p:nvPr/>
          </p:nvSpPr>
          <p:spPr bwMode="auto">
            <a:xfrm>
              <a:off x="6463239" y="5579"/>
              <a:ext cx="5413375" cy="6866337"/>
            </a:xfrm>
            <a:custGeom>
              <a:avLst/>
              <a:gdLst/>
              <a:ahLst/>
              <a:cxnLst/>
              <a:rect l="0" t="0" r="r" b="b"/>
              <a:pathLst>
                <a:path w="1137" h="1440">
                  <a:moveTo>
                    <a:pt x="1040" y="1440"/>
                  </a:moveTo>
                  <a:cubicBezTo>
                    <a:pt x="1137" y="1131"/>
                    <a:pt x="883" y="828"/>
                    <a:pt x="698" y="611"/>
                  </a:cubicBezTo>
                  <a:cubicBezTo>
                    <a:pt x="498" y="375"/>
                    <a:pt x="268" y="159"/>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04" name="Freeform 19"/>
            <p:cNvSpPr/>
            <p:nvPr/>
          </p:nvSpPr>
          <p:spPr bwMode="auto">
            <a:xfrm>
              <a:off x="6877576" y="5579"/>
              <a:ext cx="5037138" cy="6861550"/>
            </a:xfrm>
            <a:custGeom>
              <a:avLst/>
              <a:gdLst/>
              <a:ahLst/>
              <a:cxnLst/>
              <a:rect l="0" t="0" r="r" b="b"/>
              <a:pathLst>
                <a:path w="1058" h="1439">
                  <a:moveTo>
                    <a:pt x="1011" y="1439"/>
                  </a:moveTo>
                  <a:cubicBezTo>
                    <a:pt x="1058" y="1131"/>
                    <a:pt x="825" y="841"/>
                    <a:pt x="648" y="617"/>
                  </a:cubicBezTo>
                  <a:cubicBezTo>
                    <a:pt x="462" y="383"/>
                    <a:pt x="248" y="16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05" name="Freeform 20"/>
            <p:cNvSpPr/>
            <p:nvPr/>
          </p:nvSpPr>
          <p:spPr bwMode="auto">
            <a:xfrm>
              <a:off x="8768289" y="5579"/>
              <a:ext cx="3417888" cy="2742066"/>
            </a:xfrm>
            <a:custGeom>
              <a:avLst/>
              <a:gdLst/>
              <a:ahLst/>
              <a:cxnLst/>
              <a:rect l="0" t="0" r="r" b="b"/>
              <a:pathLst>
                <a:path w="718" h="575">
                  <a:moveTo>
                    <a:pt x="718" y="575"/>
                  </a:moveTo>
                  <a:cubicBezTo>
                    <a:pt x="500" y="360"/>
                    <a:pt x="260" y="163"/>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06" name="Freeform 21"/>
            <p:cNvSpPr/>
            <p:nvPr/>
          </p:nvSpPr>
          <p:spPr bwMode="auto">
            <a:xfrm>
              <a:off x="9235014" y="10367"/>
              <a:ext cx="2951163" cy="2555325"/>
            </a:xfrm>
            <a:custGeom>
              <a:avLst/>
              <a:gdLst/>
              <a:ahLst/>
              <a:cxnLst/>
              <a:rect l="0" t="0" r="r" b="b"/>
              <a:pathLst>
                <a:path w="620" h="536">
                  <a:moveTo>
                    <a:pt x="620" y="536"/>
                  </a:moveTo>
                  <a:cubicBezTo>
                    <a:pt x="404" y="314"/>
                    <a:pt x="196" y="13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07" name="Freeform 22"/>
            <p:cNvSpPr/>
            <p:nvPr/>
          </p:nvSpPr>
          <p:spPr bwMode="auto">
            <a:xfrm>
              <a:off x="10020826" y="5579"/>
              <a:ext cx="2165350" cy="1358265"/>
            </a:xfrm>
            <a:custGeom>
              <a:avLst/>
              <a:gdLst/>
              <a:ahLst/>
              <a:cxnLst/>
              <a:rect l="0" t="0" r="r" b="b"/>
              <a:pathLst>
                <a:path w="455" h="285">
                  <a:moveTo>
                    <a:pt x="0" y="0"/>
                  </a:moveTo>
                  <a:cubicBezTo>
                    <a:pt x="153" y="85"/>
                    <a:pt x="308" y="180"/>
                    <a:pt x="455" y="285"/>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108" name="Freeform 23"/>
            <p:cNvSpPr/>
            <p:nvPr/>
          </p:nvSpPr>
          <p:spPr bwMode="auto">
            <a:xfrm>
              <a:off x="11290826" y="5579"/>
              <a:ext cx="895350" cy="534687"/>
            </a:xfrm>
            <a:custGeom>
              <a:avLst/>
              <a:gdLst/>
              <a:ahLst/>
              <a:cxnLst/>
              <a:rect l="0" t="0" r="r" b="b"/>
              <a:pathLst>
                <a:path w="188" h="112">
                  <a:moveTo>
                    <a:pt x="0" y="0"/>
                  </a:moveTo>
                  <a:cubicBezTo>
                    <a:pt x="63" y="36"/>
                    <a:pt x="126" y="73"/>
                    <a:pt x="188" y="112"/>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grpSp>
      <p:grpSp>
        <p:nvGrpSpPr>
          <p:cNvPr id="9" name="Group 8"/>
          <p:cNvGrpSpPr/>
          <p:nvPr/>
        </p:nvGrpSpPr>
        <p:grpSpPr>
          <a:xfrm>
            <a:off x="1669293" y="1186483"/>
            <a:ext cx="8848345" cy="4477933"/>
            <a:chOff x="1669293" y="1186483"/>
            <a:chExt cx="8848345" cy="4477933"/>
          </a:xfrm>
        </p:grpSpPr>
        <p:sp>
          <p:nvSpPr>
            <p:cNvPr id="39" name="Rectangle 38"/>
            <p:cNvSpPr/>
            <p:nvPr/>
          </p:nvSpPr>
          <p:spPr>
            <a:xfrm>
              <a:off x="1674042" y="1186483"/>
              <a:ext cx="8843596" cy="71618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40" name="Isosceles Triangle 39"/>
            <p:cNvSpPr/>
            <p:nvPr/>
          </p:nvSpPr>
          <p:spPr>
            <a:xfrm rot="10800000">
              <a:off x="5892384" y="5313353"/>
              <a:ext cx="407233" cy="351063"/>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41" name="Rectangle 40"/>
            <p:cNvSpPr/>
            <p:nvPr/>
          </p:nvSpPr>
          <p:spPr>
            <a:xfrm>
              <a:off x="1669293" y="1991156"/>
              <a:ext cx="8845667" cy="332219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sp>
        <p:nvSpPr>
          <p:cNvPr id="2" name="Title 1"/>
          <p:cNvSpPr>
            <a:spLocks noGrp="1"/>
          </p:cNvSpPr>
          <p:nvPr>
            <p:ph type="ctrTitle"/>
          </p:nvPr>
        </p:nvSpPr>
        <p:spPr>
          <a:xfrm>
            <a:off x="1759236" y="2075504"/>
            <a:ext cx="8679915" cy="1748729"/>
          </a:xfrm>
        </p:spPr>
        <p:txBody>
          <a:bodyPr bIns="0" anchor="b">
            <a:normAutofit/>
          </a:bodyPr>
          <a:lstStyle>
            <a:lvl1pPr algn="ctr">
              <a:lnSpc>
                <a:spcPct val="80000"/>
              </a:lnSpc>
              <a:defRPr sz="5400" spc="-150">
                <a:solidFill>
                  <a:srgbClr val="FFFEFF"/>
                </a:solidFill>
              </a:defRPr>
            </a:lvl1pPr>
          </a:lstStyle>
          <a:p>
            <a:r>
              <a:rPr lang="en-US"/>
              <a:t>Click to edit Master title style</a:t>
            </a:r>
          </a:p>
        </p:txBody>
      </p:sp>
      <p:sp>
        <p:nvSpPr>
          <p:cNvPr id="3" name="Subtitle 2"/>
          <p:cNvSpPr>
            <a:spLocks noGrp="1"/>
          </p:cNvSpPr>
          <p:nvPr>
            <p:ph type="subTitle" idx="1"/>
          </p:nvPr>
        </p:nvSpPr>
        <p:spPr>
          <a:xfrm>
            <a:off x="1759237" y="3906266"/>
            <a:ext cx="8673427" cy="1322587"/>
          </a:xfrm>
        </p:spPr>
        <p:txBody>
          <a:bodyPr tIns="0">
            <a:normAutofit/>
          </a:bodyPr>
          <a:lstStyle>
            <a:lvl1pPr marL="0" indent="0" algn="ctr">
              <a:lnSpc>
                <a:spcPct val="100000"/>
              </a:lnSpc>
              <a:buNone/>
              <a:defRPr sz="1800" b="0">
                <a:solidFill>
                  <a:srgbClr val="FFFEFF"/>
                </a:solidFill>
              </a:defRPr>
            </a:lvl1pPr>
            <a:lvl2pPr marL="457200" indent="0" algn="ctr">
              <a:buNone/>
              <a:defRPr sz="18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a:xfrm>
            <a:off x="804672" y="320040"/>
            <a:ext cx="3657600" cy="320040"/>
          </a:xfrm>
        </p:spPr>
        <p:txBody>
          <a:bodyPr vert="horz" lIns="91440" tIns="45720" rIns="91440" bIns="45720" rtlCol="0" anchor="ctr"/>
          <a:lstStyle>
            <a:lvl1pPr>
              <a:defRPr lang="en-US"/>
            </a:lvl1pPr>
          </a:lstStyle>
          <a:p>
            <a:fld id="{48A87A34-81AB-432B-8DAE-1953F412C126}" type="datetimeFigureOut">
              <a:rPr lang="en-US" dirty="0"/>
              <a:pPr/>
              <a:t>7/17/2025</a:t>
            </a:fld>
            <a:endParaRPr lang="en-US"/>
          </a:p>
        </p:txBody>
      </p:sp>
      <p:sp>
        <p:nvSpPr>
          <p:cNvPr id="5" name="Footer Placeholder 4"/>
          <p:cNvSpPr>
            <a:spLocks noGrp="1"/>
          </p:cNvSpPr>
          <p:nvPr>
            <p:ph type="ftr" sz="quarter" idx="11"/>
          </p:nvPr>
        </p:nvSpPr>
        <p:spPr>
          <a:xfrm>
            <a:off x="804672" y="6227064"/>
            <a:ext cx="10588752" cy="320040"/>
          </a:xfrm>
        </p:spPr>
        <p:txBody>
          <a:bodyPr/>
          <a:lstStyle>
            <a:lvl1pPr algn="ctr">
              <a:defRPr/>
            </a:lvl1pPr>
          </a:lstStyle>
          <a:p>
            <a:endParaRPr lang="en-US"/>
          </a:p>
        </p:txBody>
      </p:sp>
      <p:sp>
        <p:nvSpPr>
          <p:cNvPr id="6" name="Slide Number Placeholder 5"/>
          <p:cNvSpPr>
            <a:spLocks noGrp="1"/>
          </p:cNvSpPr>
          <p:nvPr>
            <p:ph type="sldNum" sz="quarter" idx="12"/>
          </p:nvPr>
        </p:nvSpPr>
        <p:spPr>
          <a:xfrm>
            <a:off x="10469880" y="320040"/>
            <a:ext cx="914400" cy="320040"/>
          </a:xfrm>
        </p:spPr>
        <p:txBody>
          <a:bodyPr/>
          <a:lstStyle/>
          <a:p>
            <a:fld id="{6D22F896-40B5-4ADD-8801-0D06FADFA095}" type="slidenum">
              <a:rPr lang="en-US" dirty="0"/>
              <a:t>‹#›</a:t>
            </a:fld>
            <a:endParaRPr lang="en-US"/>
          </a:p>
        </p:txBody>
      </p:sp>
    </p:spTree>
    <p:extLst>
      <p:ext uri="{BB962C8B-B14F-4D97-AF65-F5344CB8AC3E}">
        <p14:creationId xmlns:p14="http://schemas.microsoft.com/office/powerpoint/2010/main" val="397611030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grpSp>
        <p:nvGrpSpPr>
          <p:cNvPr id="80" name="Group 79"/>
          <p:cNvGrpSpPr/>
          <p:nvPr/>
        </p:nvGrpSpPr>
        <p:grpSpPr>
          <a:xfrm>
            <a:off x="-417513" y="0"/>
            <a:ext cx="12584114" cy="6853238"/>
            <a:chOff x="-417513" y="0"/>
            <a:chExt cx="12584114" cy="6853238"/>
          </a:xfrm>
        </p:grpSpPr>
        <p:sp>
          <p:nvSpPr>
            <p:cNvPr id="81" name="Freeform 5"/>
            <p:cNvSpPr/>
            <p:nvPr/>
          </p:nvSpPr>
          <p:spPr bwMode="auto">
            <a:xfrm>
              <a:off x="1306513" y="0"/>
              <a:ext cx="3862388" cy="6843713"/>
            </a:xfrm>
            <a:custGeom>
              <a:avLst/>
              <a:gdLst/>
              <a:ahLst/>
              <a:cxnLst/>
              <a:rect l="0" t="0" r="r" b="b"/>
              <a:pathLst>
                <a:path w="813" h="1440">
                  <a:moveTo>
                    <a:pt x="813" y="0"/>
                  </a:moveTo>
                  <a:cubicBezTo>
                    <a:pt x="331" y="221"/>
                    <a:pt x="0" y="1039"/>
                    <a:pt x="43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2" name="Freeform 6"/>
            <p:cNvSpPr/>
            <p:nvPr/>
          </p:nvSpPr>
          <p:spPr bwMode="auto">
            <a:xfrm>
              <a:off x="10626725" y="9525"/>
              <a:ext cx="1539875" cy="555625"/>
            </a:xfrm>
            <a:custGeom>
              <a:avLst/>
              <a:gdLst/>
              <a:ahLst/>
              <a:cxnLst/>
              <a:rect l="0" t="0" r="r" b="b"/>
              <a:pathLst>
                <a:path w="324" h="117">
                  <a:moveTo>
                    <a:pt x="324" y="117"/>
                  </a:moveTo>
                  <a:cubicBezTo>
                    <a:pt x="223" y="64"/>
                    <a:pt x="107" y="2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3" name="Freeform 7"/>
            <p:cNvSpPr/>
            <p:nvPr/>
          </p:nvSpPr>
          <p:spPr bwMode="auto">
            <a:xfrm>
              <a:off x="10247313" y="5013325"/>
              <a:ext cx="1919288" cy="1830388"/>
            </a:xfrm>
            <a:custGeom>
              <a:avLst/>
              <a:gdLst/>
              <a:ahLst/>
              <a:cxnLst/>
              <a:rect l="0" t="0" r="r" b="b"/>
              <a:pathLst>
                <a:path w="404" h="385">
                  <a:moveTo>
                    <a:pt x="0" y="385"/>
                  </a:moveTo>
                  <a:cubicBezTo>
                    <a:pt x="146" y="272"/>
                    <a:pt x="285" y="142"/>
                    <a:pt x="404"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4" name="Freeform 8"/>
            <p:cNvSpPr/>
            <p:nvPr/>
          </p:nvSpPr>
          <p:spPr bwMode="auto">
            <a:xfrm>
              <a:off x="1120775" y="0"/>
              <a:ext cx="3676650" cy="6843713"/>
            </a:xfrm>
            <a:custGeom>
              <a:avLst/>
              <a:gdLst/>
              <a:ahLst/>
              <a:cxnLst/>
              <a:rect l="0" t="0" r="r" b="b"/>
              <a:pathLst>
                <a:path w="774" h="1440">
                  <a:moveTo>
                    <a:pt x="774" y="0"/>
                  </a:moveTo>
                  <a:cubicBezTo>
                    <a:pt x="312" y="240"/>
                    <a:pt x="0" y="1034"/>
                    <a:pt x="411" y="144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5" name="Freeform 9"/>
            <p:cNvSpPr/>
            <p:nvPr/>
          </p:nvSpPr>
          <p:spPr bwMode="auto">
            <a:xfrm>
              <a:off x="11202988" y="9525"/>
              <a:ext cx="963613" cy="366713"/>
            </a:xfrm>
            <a:custGeom>
              <a:avLst/>
              <a:gdLst/>
              <a:ahLst/>
              <a:cxnLst/>
              <a:rect l="0" t="0" r="r" b="b"/>
              <a:pathLst>
                <a:path w="203" h="77">
                  <a:moveTo>
                    <a:pt x="203" y="77"/>
                  </a:moveTo>
                  <a:cubicBezTo>
                    <a:pt x="138" y="46"/>
                    <a:pt x="68" y="21"/>
                    <a:pt x="0"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6" name="Freeform 10"/>
            <p:cNvSpPr/>
            <p:nvPr/>
          </p:nvSpPr>
          <p:spPr bwMode="auto">
            <a:xfrm>
              <a:off x="10494963" y="5275263"/>
              <a:ext cx="1666875" cy="1577975"/>
            </a:xfrm>
            <a:custGeom>
              <a:avLst/>
              <a:gdLst/>
              <a:ahLst/>
              <a:cxnLst/>
              <a:rect l="0" t="0" r="r" b="b"/>
              <a:pathLst>
                <a:path w="351" h="332">
                  <a:moveTo>
                    <a:pt x="0" y="332"/>
                  </a:moveTo>
                  <a:cubicBezTo>
                    <a:pt x="125" y="232"/>
                    <a:pt x="245" y="121"/>
                    <a:pt x="351"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7" name="Freeform 11"/>
            <p:cNvSpPr/>
            <p:nvPr/>
          </p:nvSpPr>
          <p:spPr bwMode="auto">
            <a:xfrm>
              <a:off x="1001713" y="0"/>
              <a:ext cx="3621088" cy="6843713"/>
            </a:xfrm>
            <a:custGeom>
              <a:avLst/>
              <a:gdLst/>
              <a:ahLst/>
              <a:cxnLst/>
              <a:rect l="0" t="0" r="r" b="b"/>
              <a:pathLst>
                <a:path w="762" h="1440">
                  <a:moveTo>
                    <a:pt x="762" y="0"/>
                  </a:moveTo>
                  <a:cubicBezTo>
                    <a:pt x="308" y="245"/>
                    <a:pt x="0" y="1033"/>
                    <a:pt x="403"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8" name="Freeform 12"/>
            <p:cNvSpPr/>
            <p:nvPr/>
          </p:nvSpPr>
          <p:spPr bwMode="auto">
            <a:xfrm>
              <a:off x="11501438" y="9525"/>
              <a:ext cx="665163" cy="257175"/>
            </a:xfrm>
            <a:custGeom>
              <a:avLst/>
              <a:gdLst/>
              <a:ahLst/>
              <a:cxnLst/>
              <a:rect l="0" t="0" r="r" b="b"/>
              <a:pathLst>
                <a:path w="140" h="54">
                  <a:moveTo>
                    <a:pt x="140" y="54"/>
                  </a:moveTo>
                  <a:cubicBezTo>
                    <a:pt x="95" y="34"/>
                    <a:pt x="48" y="16"/>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9" name="Freeform 13"/>
            <p:cNvSpPr/>
            <p:nvPr/>
          </p:nvSpPr>
          <p:spPr bwMode="auto">
            <a:xfrm>
              <a:off x="10641013" y="5408613"/>
              <a:ext cx="1525588" cy="1435100"/>
            </a:xfrm>
            <a:custGeom>
              <a:avLst/>
              <a:gdLst/>
              <a:ahLst/>
              <a:cxnLst/>
              <a:rect l="0" t="0" r="r" b="b"/>
              <a:pathLst>
                <a:path w="321" h="302">
                  <a:moveTo>
                    <a:pt x="0" y="302"/>
                  </a:moveTo>
                  <a:cubicBezTo>
                    <a:pt x="114" y="210"/>
                    <a:pt x="223" y="109"/>
                    <a:pt x="321"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0" name="Freeform 14"/>
            <p:cNvSpPr/>
            <p:nvPr/>
          </p:nvSpPr>
          <p:spPr bwMode="auto">
            <a:xfrm>
              <a:off x="1001713" y="0"/>
              <a:ext cx="3244850" cy="6843713"/>
            </a:xfrm>
            <a:custGeom>
              <a:avLst/>
              <a:gdLst/>
              <a:ahLst/>
              <a:cxnLst/>
              <a:rect l="0" t="0" r="r" b="b"/>
              <a:pathLst>
                <a:path w="683" h="1440">
                  <a:moveTo>
                    <a:pt x="683" y="0"/>
                  </a:moveTo>
                  <a:cubicBezTo>
                    <a:pt x="258" y="256"/>
                    <a:pt x="0" y="1041"/>
                    <a:pt x="35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1" name="Freeform 15"/>
            <p:cNvSpPr/>
            <p:nvPr/>
          </p:nvSpPr>
          <p:spPr bwMode="auto">
            <a:xfrm>
              <a:off x="10802938" y="5518150"/>
              <a:ext cx="1363663" cy="1325563"/>
            </a:xfrm>
            <a:custGeom>
              <a:avLst/>
              <a:gdLst/>
              <a:ahLst/>
              <a:cxnLst/>
              <a:rect l="0" t="0" r="r" b="b"/>
              <a:pathLst>
                <a:path w="287" h="279">
                  <a:moveTo>
                    <a:pt x="0" y="279"/>
                  </a:moveTo>
                  <a:cubicBezTo>
                    <a:pt x="101" y="193"/>
                    <a:pt x="198" y="100"/>
                    <a:pt x="287"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2" name="Freeform 16"/>
            <p:cNvSpPr/>
            <p:nvPr/>
          </p:nvSpPr>
          <p:spPr bwMode="auto">
            <a:xfrm>
              <a:off x="889000" y="0"/>
              <a:ext cx="3230563" cy="6843713"/>
            </a:xfrm>
            <a:custGeom>
              <a:avLst/>
              <a:gdLst/>
              <a:ahLst/>
              <a:cxnLst/>
              <a:rect l="0" t="0" r="r" b="b"/>
              <a:pathLst>
                <a:path w="680" h="1440">
                  <a:moveTo>
                    <a:pt x="680" y="0"/>
                  </a:moveTo>
                  <a:cubicBezTo>
                    <a:pt x="257" y="265"/>
                    <a:pt x="0" y="1026"/>
                    <a:pt x="337"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3" name="Freeform 17"/>
            <p:cNvSpPr/>
            <p:nvPr/>
          </p:nvSpPr>
          <p:spPr bwMode="auto">
            <a:xfrm>
              <a:off x="10979150" y="5694363"/>
              <a:ext cx="1187450" cy="1149350"/>
            </a:xfrm>
            <a:custGeom>
              <a:avLst/>
              <a:gdLst/>
              <a:ahLst/>
              <a:cxnLst/>
              <a:rect l="0" t="0" r="r" b="b"/>
              <a:pathLst>
                <a:path w="250" h="242">
                  <a:moveTo>
                    <a:pt x="0" y="242"/>
                  </a:moveTo>
                  <a:cubicBezTo>
                    <a:pt x="88" y="166"/>
                    <a:pt x="172" y="85"/>
                    <a:pt x="25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4" name="Freeform 18"/>
            <p:cNvSpPr/>
            <p:nvPr/>
          </p:nvSpPr>
          <p:spPr bwMode="auto">
            <a:xfrm>
              <a:off x="484188" y="0"/>
              <a:ext cx="3421063" cy="6843713"/>
            </a:xfrm>
            <a:custGeom>
              <a:avLst/>
              <a:gdLst/>
              <a:ahLst/>
              <a:cxnLst/>
              <a:rect l="0" t="0" r="r" b="b"/>
              <a:pathLst>
                <a:path w="720" h="1440">
                  <a:moveTo>
                    <a:pt x="720" y="0"/>
                  </a:moveTo>
                  <a:cubicBezTo>
                    <a:pt x="316" y="282"/>
                    <a:pt x="0" y="1018"/>
                    <a:pt x="362"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5" name="Freeform 19"/>
            <p:cNvSpPr/>
            <p:nvPr/>
          </p:nvSpPr>
          <p:spPr bwMode="auto">
            <a:xfrm>
              <a:off x="11287125" y="6049963"/>
              <a:ext cx="879475" cy="793750"/>
            </a:xfrm>
            <a:custGeom>
              <a:avLst/>
              <a:gdLst/>
              <a:ahLst/>
              <a:cxnLst/>
              <a:rect l="0" t="0" r="r" b="b"/>
              <a:pathLst>
                <a:path w="185" h="167">
                  <a:moveTo>
                    <a:pt x="0" y="167"/>
                  </a:moveTo>
                  <a:cubicBezTo>
                    <a:pt x="63" y="114"/>
                    <a:pt x="125" y="58"/>
                    <a:pt x="185"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6" name="Freeform 20"/>
            <p:cNvSpPr/>
            <p:nvPr/>
          </p:nvSpPr>
          <p:spPr bwMode="auto">
            <a:xfrm>
              <a:off x="598488" y="0"/>
              <a:ext cx="2717800" cy="6843713"/>
            </a:xfrm>
            <a:custGeom>
              <a:avLst/>
              <a:gdLst/>
              <a:ahLst/>
              <a:cxnLst/>
              <a:rect l="0" t="0" r="r" b="b"/>
              <a:pathLst>
                <a:path w="572" h="1440">
                  <a:moveTo>
                    <a:pt x="572" y="0"/>
                  </a:moveTo>
                  <a:cubicBezTo>
                    <a:pt x="213" y="320"/>
                    <a:pt x="0" y="979"/>
                    <a:pt x="164" y="1440"/>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97" name="Freeform 21"/>
            <p:cNvSpPr/>
            <p:nvPr/>
          </p:nvSpPr>
          <p:spPr bwMode="auto">
            <a:xfrm>
              <a:off x="261938" y="0"/>
              <a:ext cx="2944813" cy="6843713"/>
            </a:xfrm>
            <a:custGeom>
              <a:avLst/>
              <a:gdLst/>
              <a:ahLst/>
              <a:cxnLst/>
              <a:rect l="0" t="0" r="r" b="b"/>
              <a:pathLst>
                <a:path w="620" h="1440">
                  <a:moveTo>
                    <a:pt x="620" y="0"/>
                  </a:moveTo>
                  <a:cubicBezTo>
                    <a:pt x="248" y="325"/>
                    <a:pt x="0" y="960"/>
                    <a:pt x="186" y="1440"/>
                  </a:cubicBezTo>
                </a:path>
              </a:pathLst>
            </a:custGeom>
            <a:noFill/>
            <a:ln w="9525" cap="flat">
              <a:solidFill>
                <a:schemeClr val="tx1">
                  <a:alpha val="20000"/>
                </a:schemeClr>
              </a:solidFill>
              <a:prstDash val="lgDash"/>
              <a:miter lim="800000"/>
              <a:headEnd/>
              <a:tailEnd/>
            </a:ln>
            <a:extLst>
              <a:ext uri="{909E8E84-426E-40DD-AFC4-6F175D3DCCD1}">
                <a14:hiddenFill xmlns:a14="http://schemas.microsoft.com/office/drawing/2010/main">
                  <a:solidFill>
                    <a:srgbClr val="FFFFFF"/>
                  </a:solidFill>
                </a14:hiddenFill>
              </a:ext>
            </a:extLst>
          </p:spPr>
        </p:sp>
        <p:sp>
          <p:nvSpPr>
            <p:cNvPr id="98" name="Freeform 22"/>
            <p:cNvSpPr/>
            <p:nvPr/>
          </p:nvSpPr>
          <p:spPr bwMode="auto">
            <a:xfrm>
              <a:off x="-417513" y="0"/>
              <a:ext cx="2403475" cy="6843713"/>
            </a:xfrm>
            <a:custGeom>
              <a:avLst/>
              <a:gdLst/>
              <a:ahLst/>
              <a:cxnLst/>
              <a:rect l="0" t="0" r="r" b="b"/>
              <a:pathLst>
                <a:path w="506" h="1440">
                  <a:moveTo>
                    <a:pt x="506" y="0"/>
                  </a:moveTo>
                  <a:cubicBezTo>
                    <a:pt x="109" y="356"/>
                    <a:pt x="0" y="943"/>
                    <a:pt x="171"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9" name="Freeform 23"/>
            <p:cNvSpPr/>
            <p:nvPr/>
          </p:nvSpPr>
          <p:spPr bwMode="auto">
            <a:xfrm>
              <a:off x="14288" y="9525"/>
              <a:ext cx="1771650" cy="3198813"/>
            </a:xfrm>
            <a:custGeom>
              <a:avLst/>
              <a:gdLst/>
              <a:ahLst/>
              <a:cxnLst/>
              <a:rect l="0" t="0" r="r" b="b"/>
              <a:pathLst>
                <a:path w="373" h="673">
                  <a:moveTo>
                    <a:pt x="373" y="0"/>
                  </a:moveTo>
                  <a:cubicBezTo>
                    <a:pt x="175" y="183"/>
                    <a:pt x="51" y="409"/>
                    <a:pt x="0" y="673"/>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00" name="Freeform 24"/>
            <p:cNvSpPr/>
            <p:nvPr/>
          </p:nvSpPr>
          <p:spPr bwMode="auto">
            <a:xfrm>
              <a:off x="4763" y="6016625"/>
              <a:ext cx="214313" cy="827088"/>
            </a:xfrm>
            <a:custGeom>
              <a:avLst/>
              <a:gdLst/>
              <a:ahLst/>
              <a:cxnLst/>
              <a:rect l="0" t="0" r="r" b="b"/>
              <a:pathLst>
                <a:path w="45" h="174">
                  <a:moveTo>
                    <a:pt x="0" y="0"/>
                  </a:moveTo>
                  <a:cubicBezTo>
                    <a:pt x="11" y="59"/>
                    <a:pt x="26" y="118"/>
                    <a:pt x="45" y="174"/>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01" name="Freeform 25"/>
            <p:cNvSpPr/>
            <p:nvPr/>
          </p:nvSpPr>
          <p:spPr bwMode="auto">
            <a:xfrm>
              <a:off x="14288" y="0"/>
              <a:ext cx="1562100" cy="2228850"/>
            </a:xfrm>
            <a:custGeom>
              <a:avLst/>
              <a:gdLst/>
              <a:ahLst/>
              <a:cxnLst/>
              <a:rect l="0" t="0" r="r" b="b"/>
              <a:pathLst>
                <a:path w="329" h="469">
                  <a:moveTo>
                    <a:pt x="329" y="0"/>
                  </a:moveTo>
                  <a:cubicBezTo>
                    <a:pt x="189" y="133"/>
                    <a:pt x="69" y="288"/>
                    <a:pt x="0" y="469"/>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grpSp>
      <p:grpSp>
        <p:nvGrpSpPr>
          <p:cNvPr id="27" name="Group 26"/>
          <p:cNvGrpSpPr/>
          <p:nvPr/>
        </p:nvGrpSpPr>
        <p:grpSpPr>
          <a:xfrm>
            <a:off x="800144" y="1699589"/>
            <a:ext cx="3674476" cy="3470421"/>
            <a:chOff x="697883" y="1816768"/>
            <a:chExt cx="3674476" cy="3470421"/>
          </a:xfrm>
        </p:grpSpPr>
        <p:sp>
          <p:nvSpPr>
            <p:cNvPr id="28" name="Rectangle 27"/>
            <p:cNvSpPr/>
            <p:nvPr/>
          </p:nvSpPr>
          <p:spPr>
            <a:xfrm>
              <a:off x="697883" y="1816768"/>
              <a:ext cx="3674476" cy="5029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9" name="Isosceles Triangle 22"/>
            <p:cNvSpPr/>
            <p:nvPr/>
          </p:nvSpPr>
          <p:spPr>
            <a:xfrm rot="10800000">
              <a:off x="2380224" y="5014786"/>
              <a:ext cx="315988" cy="272403"/>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0" name="Rectangle 29"/>
            <p:cNvSpPr/>
            <p:nvPr/>
          </p:nvSpPr>
          <p:spPr>
            <a:xfrm>
              <a:off x="704075" y="2392840"/>
              <a:ext cx="3668284" cy="262432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sp>
        <p:nvSpPr>
          <p:cNvPr id="2" name="Title 1"/>
          <p:cNvSpPr>
            <a:spLocks noGrp="1"/>
          </p:cNvSpPr>
          <p:nvPr>
            <p:ph type="title"/>
          </p:nvPr>
        </p:nvSpPr>
        <p:spPr>
          <a:xfrm>
            <a:off x="888631" y="2349925"/>
            <a:ext cx="3498979" cy="2456442"/>
          </a:xfrm>
        </p:spPr>
        <p:txBody>
          <a:bodyPr/>
          <a:lstStyle>
            <a:lvl1pPr>
              <a:defRPr>
                <a:solidFill>
                  <a:srgbClr val="FFFEFF"/>
                </a:solidFill>
              </a:defRPr>
            </a:lvl1pPr>
          </a:lstStyle>
          <a:p>
            <a:r>
              <a:rPr lang="en-US"/>
              <a:t>Click to edit Master title style</a:t>
            </a:r>
          </a:p>
        </p:txBody>
      </p:sp>
      <p:sp>
        <p:nvSpPr>
          <p:cNvPr id="3" name="Content Placeholder 2"/>
          <p:cNvSpPr>
            <a:spLocks noGrp="1"/>
          </p:cNvSpPr>
          <p:nvPr>
            <p:ph idx="1"/>
          </p:nvPr>
        </p:nvSpPr>
        <p:spPr>
          <a:xfrm>
            <a:off x="5118447" y="803186"/>
            <a:ext cx="6281873" cy="5248622"/>
          </a:xfrm>
        </p:spPr>
        <p:txBody>
          <a:bodyPr anchor="ct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48A87A34-81AB-432B-8DAE-1953F412C126}" type="datetimeFigureOut">
              <a:rPr lang="en-US" dirty="0"/>
              <a:t>7/17/2025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a:p>
        </p:txBody>
      </p:sp>
    </p:spTree>
    <p:extLst>
      <p:ext uri="{BB962C8B-B14F-4D97-AF65-F5344CB8AC3E}">
        <p14:creationId xmlns:p14="http://schemas.microsoft.com/office/powerpoint/2010/main" val="215574243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grpSp>
        <p:nvGrpSpPr>
          <p:cNvPr id="77" name="Group 76"/>
          <p:cNvGrpSpPr/>
          <p:nvPr/>
        </p:nvGrpSpPr>
        <p:grpSpPr>
          <a:xfrm>
            <a:off x="-329674" y="-59376"/>
            <a:ext cx="12515851" cy="6923798"/>
            <a:chOff x="-329674" y="-51881"/>
            <a:chExt cx="12515851" cy="6923798"/>
          </a:xfrm>
        </p:grpSpPr>
        <p:sp>
          <p:nvSpPr>
            <p:cNvPr id="78" name="Freeform 5"/>
            <p:cNvSpPr/>
            <p:nvPr/>
          </p:nvSpPr>
          <p:spPr bwMode="auto">
            <a:xfrm>
              <a:off x="-329674" y="1298404"/>
              <a:ext cx="9702800" cy="5573512"/>
            </a:xfrm>
            <a:custGeom>
              <a:avLst/>
              <a:gdLst/>
              <a:ahLst/>
              <a:cxnLst/>
              <a:rect l="0" t="0" r="r" b="b"/>
              <a:pathLst>
                <a:path w="2038" h="1169">
                  <a:moveTo>
                    <a:pt x="1752" y="1169"/>
                  </a:moveTo>
                  <a:cubicBezTo>
                    <a:pt x="2038" y="928"/>
                    <a:pt x="1673" y="513"/>
                    <a:pt x="1487" y="334"/>
                  </a:cubicBezTo>
                  <a:cubicBezTo>
                    <a:pt x="1316" y="170"/>
                    <a:pt x="1099" y="43"/>
                    <a:pt x="860" y="22"/>
                  </a:cubicBezTo>
                  <a:cubicBezTo>
                    <a:pt x="621" y="0"/>
                    <a:pt x="341" y="128"/>
                    <a:pt x="199" y="318"/>
                  </a:cubicBezTo>
                  <a:cubicBezTo>
                    <a:pt x="0" y="586"/>
                    <a:pt x="184" y="965"/>
                    <a:pt x="399" y="1165"/>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79" name="Freeform 6"/>
            <p:cNvSpPr/>
            <p:nvPr/>
          </p:nvSpPr>
          <p:spPr bwMode="auto">
            <a:xfrm>
              <a:off x="670451" y="2018236"/>
              <a:ext cx="7373938" cy="4848892"/>
            </a:xfrm>
            <a:custGeom>
              <a:avLst/>
              <a:gdLst/>
              <a:ahLst/>
              <a:cxnLst/>
              <a:rect l="0" t="0" r="r" b="b"/>
              <a:pathLst>
                <a:path w="1549" h="1017">
                  <a:moveTo>
                    <a:pt x="1025" y="1016"/>
                  </a:moveTo>
                  <a:cubicBezTo>
                    <a:pt x="1223" y="971"/>
                    <a:pt x="1549" y="857"/>
                    <a:pt x="1443" y="592"/>
                  </a:cubicBezTo>
                  <a:cubicBezTo>
                    <a:pt x="1344" y="344"/>
                    <a:pt x="1041" y="111"/>
                    <a:pt x="782" y="53"/>
                  </a:cubicBezTo>
                  <a:cubicBezTo>
                    <a:pt x="545" y="0"/>
                    <a:pt x="275" y="117"/>
                    <a:pt x="150" y="329"/>
                  </a:cubicBezTo>
                  <a:cubicBezTo>
                    <a:pt x="0" y="584"/>
                    <a:pt x="243" y="911"/>
                    <a:pt x="477" y="1017"/>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0" name="Freeform 7"/>
            <p:cNvSpPr/>
            <p:nvPr/>
          </p:nvSpPr>
          <p:spPr bwMode="auto">
            <a:xfrm>
              <a:off x="251351" y="1788400"/>
              <a:ext cx="8035925" cy="5083516"/>
            </a:xfrm>
            <a:custGeom>
              <a:avLst/>
              <a:gdLst/>
              <a:ahLst/>
              <a:cxnLst/>
              <a:rect l="0" t="0" r="r" b="b"/>
              <a:pathLst>
                <a:path w="1688" h="1066">
                  <a:moveTo>
                    <a:pt x="1302" y="1066"/>
                  </a:moveTo>
                  <a:cubicBezTo>
                    <a:pt x="1416" y="1024"/>
                    <a:pt x="1551" y="962"/>
                    <a:pt x="1613" y="850"/>
                  </a:cubicBezTo>
                  <a:cubicBezTo>
                    <a:pt x="1688" y="715"/>
                    <a:pt x="1606" y="575"/>
                    <a:pt x="1517" y="471"/>
                  </a:cubicBezTo>
                  <a:cubicBezTo>
                    <a:pt x="1336" y="258"/>
                    <a:pt x="1084" y="62"/>
                    <a:pt x="798" y="28"/>
                  </a:cubicBezTo>
                  <a:cubicBezTo>
                    <a:pt x="559" y="0"/>
                    <a:pt x="317" y="138"/>
                    <a:pt x="181" y="333"/>
                  </a:cubicBezTo>
                  <a:cubicBezTo>
                    <a:pt x="0" y="592"/>
                    <a:pt x="191" y="907"/>
                    <a:pt x="420" y="1066"/>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1" name="Freeform 8"/>
            <p:cNvSpPr/>
            <p:nvPr/>
          </p:nvSpPr>
          <p:spPr bwMode="auto">
            <a:xfrm>
              <a:off x="-1061" y="549842"/>
              <a:ext cx="10334625" cy="6322075"/>
            </a:xfrm>
            <a:custGeom>
              <a:avLst/>
              <a:gdLst/>
              <a:ahLst/>
              <a:cxnLst/>
              <a:rect l="0" t="0" r="r" b="b"/>
              <a:pathLst>
                <a:path w="2171" h="1326">
                  <a:moveTo>
                    <a:pt x="1873" y="1326"/>
                  </a:moveTo>
                  <a:cubicBezTo>
                    <a:pt x="2171" y="1045"/>
                    <a:pt x="1825" y="678"/>
                    <a:pt x="1609" y="473"/>
                  </a:cubicBezTo>
                  <a:cubicBezTo>
                    <a:pt x="1406" y="281"/>
                    <a:pt x="1159" y="116"/>
                    <a:pt x="880" y="63"/>
                  </a:cubicBezTo>
                  <a:cubicBezTo>
                    <a:pt x="545" y="0"/>
                    <a:pt x="214" y="161"/>
                    <a:pt x="0" y="423"/>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2" name="Freeform 9"/>
            <p:cNvSpPr/>
            <p:nvPr/>
          </p:nvSpPr>
          <p:spPr bwMode="auto">
            <a:xfrm>
              <a:off x="3701" y="6186246"/>
              <a:ext cx="504825" cy="681527"/>
            </a:xfrm>
            <a:custGeom>
              <a:avLst/>
              <a:gdLst/>
              <a:ahLst/>
              <a:cxnLst/>
              <a:rect l="0" t="0" r="r" b="b"/>
              <a:pathLst>
                <a:path w="106" h="143">
                  <a:moveTo>
                    <a:pt x="0" y="0"/>
                  </a:moveTo>
                  <a:cubicBezTo>
                    <a:pt x="35" y="54"/>
                    <a:pt x="70" y="101"/>
                    <a:pt x="106" y="143"/>
                  </a:cubicBezTo>
                </a:path>
              </a:pathLst>
            </a:custGeom>
            <a:noFill/>
            <a:ln w="4763"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3" name="Freeform 10"/>
            <p:cNvSpPr/>
            <p:nvPr/>
          </p:nvSpPr>
          <p:spPr bwMode="auto">
            <a:xfrm>
              <a:off x="-1061" y="-51881"/>
              <a:ext cx="11091863" cy="6923796"/>
            </a:xfrm>
            <a:custGeom>
              <a:avLst/>
              <a:gdLst/>
              <a:ahLst/>
              <a:cxnLst/>
              <a:rect l="0" t="0" r="r" b="b"/>
              <a:pathLst>
                <a:path w="2330" h="1452">
                  <a:moveTo>
                    <a:pt x="2046" y="1452"/>
                  </a:moveTo>
                  <a:cubicBezTo>
                    <a:pt x="2330" y="1153"/>
                    <a:pt x="2049" y="821"/>
                    <a:pt x="1813" y="601"/>
                  </a:cubicBezTo>
                  <a:cubicBezTo>
                    <a:pt x="1569" y="375"/>
                    <a:pt x="1282" y="179"/>
                    <a:pt x="956" y="97"/>
                  </a:cubicBezTo>
                  <a:cubicBezTo>
                    <a:pt x="572" y="0"/>
                    <a:pt x="292" y="101"/>
                    <a:pt x="0" y="366"/>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4" name="Freeform 11"/>
            <p:cNvSpPr/>
            <p:nvPr/>
          </p:nvSpPr>
          <p:spPr bwMode="auto">
            <a:xfrm>
              <a:off x="5426601" y="5579"/>
              <a:ext cx="5788025" cy="6847184"/>
            </a:xfrm>
            <a:custGeom>
              <a:avLst/>
              <a:gdLst/>
              <a:ahLst/>
              <a:cxnLst/>
              <a:rect l="0" t="0" r="r" b="b"/>
              <a:pathLst>
                <a:path w="1216" h="1436">
                  <a:moveTo>
                    <a:pt x="1094" y="1436"/>
                  </a:moveTo>
                  <a:cubicBezTo>
                    <a:pt x="1216" y="1114"/>
                    <a:pt x="904" y="770"/>
                    <a:pt x="709" y="551"/>
                  </a:cubicBezTo>
                  <a:cubicBezTo>
                    <a:pt x="509" y="327"/>
                    <a:pt x="274" y="127"/>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5" name="Freeform 12"/>
            <p:cNvSpPr/>
            <p:nvPr/>
          </p:nvSpPr>
          <p:spPr bwMode="auto">
            <a:xfrm>
              <a:off x="-1061" y="5579"/>
              <a:ext cx="1057275" cy="614491"/>
            </a:xfrm>
            <a:custGeom>
              <a:avLst/>
              <a:gdLst/>
              <a:ahLst/>
              <a:cxnLst/>
              <a:rect l="0" t="0" r="r" b="b"/>
              <a:pathLst>
                <a:path w="222" h="129">
                  <a:moveTo>
                    <a:pt x="222" y="0"/>
                  </a:moveTo>
                  <a:cubicBezTo>
                    <a:pt x="152" y="35"/>
                    <a:pt x="76" y="78"/>
                    <a:pt x="0" y="129"/>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6" name="Freeform 13"/>
            <p:cNvSpPr/>
            <p:nvPr/>
          </p:nvSpPr>
          <p:spPr bwMode="auto">
            <a:xfrm>
              <a:off x="5821889" y="5579"/>
              <a:ext cx="5588000" cy="6866337"/>
            </a:xfrm>
            <a:custGeom>
              <a:avLst/>
              <a:gdLst/>
              <a:ahLst/>
              <a:cxnLst/>
              <a:rect l="0" t="0" r="r" b="b"/>
              <a:pathLst>
                <a:path w="1174" h="1440">
                  <a:moveTo>
                    <a:pt x="1067" y="1440"/>
                  </a:moveTo>
                  <a:cubicBezTo>
                    <a:pt x="1174" y="1124"/>
                    <a:pt x="887" y="797"/>
                    <a:pt x="698" y="577"/>
                  </a:cubicBezTo>
                  <a:cubicBezTo>
                    <a:pt x="500" y="348"/>
                    <a:pt x="270" y="141"/>
                    <a:pt x="0"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7" name="Freeform 14"/>
            <p:cNvSpPr/>
            <p:nvPr/>
          </p:nvSpPr>
          <p:spPr bwMode="auto">
            <a:xfrm>
              <a:off x="3701" y="790"/>
              <a:ext cx="595313" cy="352734"/>
            </a:xfrm>
            <a:custGeom>
              <a:avLst/>
              <a:gdLst/>
              <a:ahLst/>
              <a:cxnLst/>
              <a:rect l="0" t="0" r="r" b="b"/>
              <a:pathLst>
                <a:path w="125" h="74">
                  <a:moveTo>
                    <a:pt x="125" y="0"/>
                  </a:moveTo>
                  <a:cubicBezTo>
                    <a:pt x="85" y="22"/>
                    <a:pt x="43" y="47"/>
                    <a:pt x="0" y="74"/>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8" name="Freeform 15"/>
            <p:cNvSpPr/>
            <p:nvPr/>
          </p:nvSpPr>
          <p:spPr bwMode="auto">
            <a:xfrm>
              <a:off x="6012389" y="5579"/>
              <a:ext cx="5497513" cy="6866337"/>
            </a:xfrm>
            <a:custGeom>
              <a:avLst/>
              <a:gdLst/>
              <a:ahLst/>
              <a:cxnLst/>
              <a:rect l="0" t="0" r="r" b="b"/>
              <a:pathLst>
                <a:path w="1155" h="1440">
                  <a:moveTo>
                    <a:pt x="1056" y="1440"/>
                  </a:moveTo>
                  <a:cubicBezTo>
                    <a:pt x="1155" y="1123"/>
                    <a:pt x="875" y="801"/>
                    <a:pt x="686" y="580"/>
                  </a:cubicBezTo>
                  <a:cubicBezTo>
                    <a:pt x="491" y="352"/>
                    <a:pt x="264" y="145"/>
                    <a:pt x="0" y="0"/>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89" name="Freeform 16"/>
            <p:cNvSpPr/>
            <p:nvPr/>
          </p:nvSpPr>
          <p:spPr bwMode="auto">
            <a:xfrm>
              <a:off x="-1061" y="5579"/>
              <a:ext cx="357188" cy="213875"/>
            </a:xfrm>
            <a:custGeom>
              <a:avLst/>
              <a:gdLst/>
              <a:ahLst/>
              <a:cxnLst/>
              <a:rect l="0" t="0" r="r" b="b"/>
              <a:pathLst>
                <a:path w="75" h="45">
                  <a:moveTo>
                    <a:pt x="75" y="0"/>
                  </a:moveTo>
                  <a:cubicBezTo>
                    <a:pt x="50" y="14"/>
                    <a:pt x="25" y="29"/>
                    <a:pt x="0" y="45"/>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90" name="Freeform 17"/>
            <p:cNvSpPr/>
            <p:nvPr/>
          </p:nvSpPr>
          <p:spPr bwMode="auto">
            <a:xfrm>
              <a:off x="6210826" y="790"/>
              <a:ext cx="5522913" cy="6871126"/>
            </a:xfrm>
            <a:custGeom>
              <a:avLst/>
              <a:gdLst/>
              <a:ahLst/>
              <a:cxnLst/>
              <a:rect l="0" t="0" r="r" b="b"/>
              <a:pathLst>
                <a:path w="1160" h="1441">
                  <a:moveTo>
                    <a:pt x="1053" y="1441"/>
                  </a:moveTo>
                  <a:cubicBezTo>
                    <a:pt x="1160" y="1129"/>
                    <a:pt x="892" y="817"/>
                    <a:pt x="705" y="599"/>
                  </a:cubicBezTo>
                  <a:cubicBezTo>
                    <a:pt x="503" y="365"/>
                    <a:pt x="270" y="152"/>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1" name="Freeform 18"/>
            <p:cNvSpPr/>
            <p:nvPr/>
          </p:nvSpPr>
          <p:spPr bwMode="auto">
            <a:xfrm>
              <a:off x="6463239" y="5579"/>
              <a:ext cx="5413375" cy="6866337"/>
            </a:xfrm>
            <a:custGeom>
              <a:avLst/>
              <a:gdLst/>
              <a:ahLst/>
              <a:cxnLst/>
              <a:rect l="0" t="0" r="r" b="b"/>
              <a:pathLst>
                <a:path w="1137" h="1440">
                  <a:moveTo>
                    <a:pt x="1040" y="1440"/>
                  </a:moveTo>
                  <a:cubicBezTo>
                    <a:pt x="1137" y="1131"/>
                    <a:pt x="883" y="828"/>
                    <a:pt x="698" y="611"/>
                  </a:cubicBezTo>
                  <a:cubicBezTo>
                    <a:pt x="498" y="375"/>
                    <a:pt x="268" y="159"/>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2" name="Freeform 19"/>
            <p:cNvSpPr/>
            <p:nvPr/>
          </p:nvSpPr>
          <p:spPr bwMode="auto">
            <a:xfrm>
              <a:off x="6877576" y="5579"/>
              <a:ext cx="5037138" cy="6861550"/>
            </a:xfrm>
            <a:custGeom>
              <a:avLst/>
              <a:gdLst/>
              <a:ahLst/>
              <a:cxnLst/>
              <a:rect l="0" t="0" r="r" b="b"/>
              <a:pathLst>
                <a:path w="1058" h="1439">
                  <a:moveTo>
                    <a:pt x="1011" y="1439"/>
                  </a:moveTo>
                  <a:cubicBezTo>
                    <a:pt x="1058" y="1131"/>
                    <a:pt x="825" y="841"/>
                    <a:pt x="648" y="617"/>
                  </a:cubicBezTo>
                  <a:cubicBezTo>
                    <a:pt x="462" y="383"/>
                    <a:pt x="248" y="16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3" name="Freeform 20"/>
            <p:cNvSpPr/>
            <p:nvPr/>
          </p:nvSpPr>
          <p:spPr bwMode="auto">
            <a:xfrm>
              <a:off x="8768289" y="5579"/>
              <a:ext cx="3417888" cy="2742066"/>
            </a:xfrm>
            <a:custGeom>
              <a:avLst/>
              <a:gdLst/>
              <a:ahLst/>
              <a:cxnLst/>
              <a:rect l="0" t="0" r="r" b="b"/>
              <a:pathLst>
                <a:path w="718" h="575">
                  <a:moveTo>
                    <a:pt x="718" y="575"/>
                  </a:moveTo>
                  <a:cubicBezTo>
                    <a:pt x="500" y="360"/>
                    <a:pt x="260" y="163"/>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4" name="Freeform 21"/>
            <p:cNvSpPr/>
            <p:nvPr/>
          </p:nvSpPr>
          <p:spPr bwMode="auto">
            <a:xfrm>
              <a:off x="9235014" y="10367"/>
              <a:ext cx="2951163" cy="2555325"/>
            </a:xfrm>
            <a:custGeom>
              <a:avLst/>
              <a:gdLst/>
              <a:ahLst/>
              <a:cxnLst/>
              <a:rect l="0" t="0" r="r" b="b"/>
              <a:pathLst>
                <a:path w="620" h="536">
                  <a:moveTo>
                    <a:pt x="620" y="536"/>
                  </a:moveTo>
                  <a:cubicBezTo>
                    <a:pt x="404" y="314"/>
                    <a:pt x="196" y="13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5" name="Freeform 22"/>
            <p:cNvSpPr/>
            <p:nvPr/>
          </p:nvSpPr>
          <p:spPr bwMode="auto">
            <a:xfrm>
              <a:off x="10020826" y="5579"/>
              <a:ext cx="2165350" cy="1358265"/>
            </a:xfrm>
            <a:custGeom>
              <a:avLst/>
              <a:gdLst/>
              <a:ahLst/>
              <a:cxnLst/>
              <a:rect l="0" t="0" r="r" b="b"/>
              <a:pathLst>
                <a:path w="455" h="285">
                  <a:moveTo>
                    <a:pt x="0" y="0"/>
                  </a:moveTo>
                  <a:cubicBezTo>
                    <a:pt x="153" y="85"/>
                    <a:pt x="308" y="180"/>
                    <a:pt x="455" y="285"/>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96" name="Freeform 23"/>
            <p:cNvSpPr/>
            <p:nvPr/>
          </p:nvSpPr>
          <p:spPr bwMode="auto">
            <a:xfrm>
              <a:off x="11290826" y="5579"/>
              <a:ext cx="895350" cy="534687"/>
            </a:xfrm>
            <a:custGeom>
              <a:avLst/>
              <a:gdLst/>
              <a:ahLst/>
              <a:cxnLst/>
              <a:rect l="0" t="0" r="r" b="b"/>
              <a:pathLst>
                <a:path w="188" h="112">
                  <a:moveTo>
                    <a:pt x="0" y="0"/>
                  </a:moveTo>
                  <a:cubicBezTo>
                    <a:pt x="63" y="36"/>
                    <a:pt x="126" y="73"/>
                    <a:pt x="188" y="112"/>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grpSp>
      <p:grpSp>
        <p:nvGrpSpPr>
          <p:cNvPr id="9" name="Group 8"/>
          <p:cNvGrpSpPr/>
          <p:nvPr/>
        </p:nvGrpSpPr>
        <p:grpSpPr>
          <a:xfrm>
            <a:off x="3259545" y="1186483"/>
            <a:ext cx="5666145" cy="4477933"/>
            <a:chOff x="3259545" y="1186483"/>
            <a:chExt cx="5666145" cy="4477933"/>
          </a:xfrm>
        </p:grpSpPr>
        <p:sp>
          <p:nvSpPr>
            <p:cNvPr id="99" name="Rectangle 98"/>
            <p:cNvSpPr/>
            <p:nvPr/>
          </p:nvSpPr>
          <p:spPr>
            <a:xfrm>
              <a:off x="3259545" y="1186483"/>
              <a:ext cx="5657881" cy="71618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00" name="Isosceles Triangle 39"/>
            <p:cNvSpPr/>
            <p:nvPr/>
          </p:nvSpPr>
          <p:spPr>
            <a:xfrm rot="10800000">
              <a:off x="5892384" y="5313353"/>
              <a:ext cx="407233" cy="351063"/>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01" name="Rectangle 100"/>
            <p:cNvSpPr/>
            <p:nvPr/>
          </p:nvSpPr>
          <p:spPr>
            <a:xfrm>
              <a:off x="3259545" y="1991156"/>
              <a:ext cx="5666145" cy="332219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sp>
        <p:nvSpPr>
          <p:cNvPr id="2" name="Title 1"/>
          <p:cNvSpPr>
            <a:spLocks noGrp="1"/>
          </p:cNvSpPr>
          <p:nvPr>
            <p:ph type="title"/>
          </p:nvPr>
        </p:nvSpPr>
        <p:spPr>
          <a:xfrm>
            <a:off x="3344216" y="2074730"/>
            <a:ext cx="5490224" cy="1689390"/>
          </a:xfrm>
        </p:spPr>
        <p:txBody>
          <a:bodyPr bIns="0" anchor="b">
            <a:normAutofit/>
          </a:bodyPr>
          <a:lstStyle>
            <a:lvl1pPr algn="ctr">
              <a:defRPr sz="4400">
                <a:solidFill>
                  <a:srgbClr val="FFFEFF"/>
                </a:solidFill>
              </a:defRPr>
            </a:lvl1pPr>
          </a:lstStyle>
          <a:p>
            <a:r>
              <a:rPr lang="en-US"/>
              <a:t>Click to edit Master title style</a:t>
            </a:r>
          </a:p>
        </p:txBody>
      </p:sp>
      <p:sp>
        <p:nvSpPr>
          <p:cNvPr id="3" name="Text Placeholder 2"/>
          <p:cNvSpPr>
            <a:spLocks noGrp="1"/>
          </p:cNvSpPr>
          <p:nvPr>
            <p:ph type="body" idx="1"/>
          </p:nvPr>
        </p:nvSpPr>
        <p:spPr>
          <a:xfrm>
            <a:off x="3344215" y="3846851"/>
            <a:ext cx="5490223" cy="1383770"/>
          </a:xfrm>
        </p:spPr>
        <p:txBody>
          <a:bodyPr tIns="0">
            <a:normAutofit/>
          </a:bodyPr>
          <a:lstStyle>
            <a:lvl1pPr marL="0" indent="0" algn="ctr">
              <a:buNone/>
              <a:defRPr sz="1800">
                <a:solidFill>
                  <a:srgbClr val="FFFEFF"/>
                </a:solidFill>
              </a:defRPr>
            </a:lvl1pPr>
            <a:lvl2pPr marL="457200" indent="0">
              <a:buNone/>
              <a:defRPr sz="18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a:xfrm>
            <a:off x="804672" y="320040"/>
            <a:ext cx="3657600" cy="320040"/>
          </a:xfrm>
        </p:spPr>
        <p:txBody>
          <a:bodyPr/>
          <a:lstStyle/>
          <a:p>
            <a:fld id="{48A87A34-81AB-432B-8DAE-1953F412C126}" type="datetimeFigureOut">
              <a:rPr lang="en-US" dirty="0"/>
              <a:t>7/17/2025</a:t>
            </a:fld>
            <a:endParaRPr lang="en-US"/>
          </a:p>
        </p:txBody>
      </p:sp>
      <p:sp>
        <p:nvSpPr>
          <p:cNvPr id="5" name="Footer Placeholder 4"/>
          <p:cNvSpPr>
            <a:spLocks noGrp="1"/>
          </p:cNvSpPr>
          <p:nvPr>
            <p:ph type="ftr" sz="quarter" idx="11"/>
          </p:nvPr>
        </p:nvSpPr>
        <p:spPr>
          <a:xfrm>
            <a:off x="804672" y="6227064"/>
            <a:ext cx="10588752" cy="320040"/>
          </a:xfrm>
        </p:spPr>
        <p:txBody>
          <a:bodyPr/>
          <a:lstStyle>
            <a:lvl1pPr algn="ctr">
              <a:defRPr/>
            </a:lvl1pPr>
          </a:lstStyle>
          <a:p>
            <a:endParaRPr lang="en-US"/>
          </a:p>
        </p:txBody>
      </p:sp>
      <p:sp>
        <p:nvSpPr>
          <p:cNvPr id="6" name="Slide Number Placeholder 5"/>
          <p:cNvSpPr>
            <a:spLocks noGrp="1"/>
          </p:cNvSpPr>
          <p:nvPr>
            <p:ph type="sldNum" sz="quarter" idx="12"/>
          </p:nvPr>
        </p:nvSpPr>
        <p:spPr>
          <a:xfrm>
            <a:off x="10469880" y="320040"/>
            <a:ext cx="914400" cy="320040"/>
          </a:xfrm>
        </p:spPr>
        <p:txBody>
          <a:bodyPr/>
          <a:lstStyle/>
          <a:p>
            <a:fld id="{6D22F896-40B5-4ADD-8801-0D06FADFA095}" type="slidenum">
              <a:rPr lang="en-US" dirty="0"/>
              <a:t>‹#›</a:t>
            </a:fld>
            <a:endParaRPr lang="en-US"/>
          </a:p>
        </p:txBody>
      </p:sp>
    </p:spTree>
    <p:extLst>
      <p:ext uri="{BB962C8B-B14F-4D97-AF65-F5344CB8AC3E}">
        <p14:creationId xmlns:p14="http://schemas.microsoft.com/office/powerpoint/2010/main" val="335272664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grpSp>
        <p:nvGrpSpPr>
          <p:cNvPr id="37" name="Group 36"/>
          <p:cNvGrpSpPr/>
          <p:nvPr/>
        </p:nvGrpSpPr>
        <p:grpSpPr>
          <a:xfrm>
            <a:off x="-417513" y="0"/>
            <a:ext cx="12584114" cy="6853238"/>
            <a:chOff x="-417513" y="0"/>
            <a:chExt cx="12584114" cy="6853238"/>
          </a:xfrm>
        </p:grpSpPr>
        <p:sp>
          <p:nvSpPr>
            <p:cNvPr id="38" name="Freeform 5"/>
            <p:cNvSpPr/>
            <p:nvPr/>
          </p:nvSpPr>
          <p:spPr bwMode="auto">
            <a:xfrm>
              <a:off x="1306513" y="0"/>
              <a:ext cx="3862388" cy="6843713"/>
            </a:xfrm>
            <a:custGeom>
              <a:avLst/>
              <a:gdLst/>
              <a:ahLst/>
              <a:cxnLst/>
              <a:rect l="0" t="0" r="r" b="b"/>
              <a:pathLst>
                <a:path w="813" h="1440">
                  <a:moveTo>
                    <a:pt x="813" y="0"/>
                  </a:moveTo>
                  <a:cubicBezTo>
                    <a:pt x="331" y="221"/>
                    <a:pt x="0" y="1039"/>
                    <a:pt x="43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39" name="Freeform 6"/>
            <p:cNvSpPr/>
            <p:nvPr/>
          </p:nvSpPr>
          <p:spPr bwMode="auto">
            <a:xfrm>
              <a:off x="10626725" y="9525"/>
              <a:ext cx="1539875" cy="555625"/>
            </a:xfrm>
            <a:custGeom>
              <a:avLst/>
              <a:gdLst/>
              <a:ahLst/>
              <a:cxnLst/>
              <a:rect l="0" t="0" r="r" b="b"/>
              <a:pathLst>
                <a:path w="324" h="117">
                  <a:moveTo>
                    <a:pt x="324" y="117"/>
                  </a:moveTo>
                  <a:cubicBezTo>
                    <a:pt x="223" y="64"/>
                    <a:pt x="107" y="2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0" name="Freeform 7"/>
            <p:cNvSpPr/>
            <p:nvPr/>
          </p:nvSpPr>
          <p:spPr bwMode="auto">
            <a:xfrm>
              <a:off x="10247313" y="5013325"/>
              <a:ext cx="1919288" cy="1830388"/>
            </a:xfrm>
            <a:custGeom>
              <a:avLst/>
              <a:gdLst/>
              <a:ahLst/>
              <a:cxnLst/>
              <a:rect l="0" t="0" r="r" b="b"/>
              <a:pathLst>
                <a:path w="404" h="385">
                  <a:moveTo>
                    <a:pt x="0" y="385"/>
                  </a:moveTo>
                  <a:cubicBezTo>
                    <a:pt x="146" y="272"/>
                    <a:pt x="285" y="142"/>
                    <a:pt x="404"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1" name="Freeform 8"/>
            <p:cNvSpPr/>
            <p:nvPr/>
          </p:nvSpPr>
          <p:spPr bwMode="auto">
            <a:xfrm>
              <a:off x="1120775" y="0"/>
              <a:ext cx="3676650" cy="6843713"/>
            </a:xfrm>
            <a:custGeom>
              <a:avLst/>
              <a:gdLst/>
              <a:ahLst/>
              <a:cxnLst/>
              <a:rect l="0" t="0" r="r" b="b"/>
              <a:pathLst>
                <a:path w="774" h="1440">
                  <a:moveTo>
                    <a:pt x="774" y="0"/>
                  </a:moveTo>
                  <a:cubicBezTo>
                    <a:pt x="312" y="240"/>
                    <a:pt x="0" y="1034"/>
                    <a:pt x="411" y="144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42" name="Freeform 9"/>
            <p:cNvSpPr/>
            <p:nvPr/>
          </p:nvSpPr>
          <p:spPr bwMode="auto">
            <a:xfrm>
              <a:off x="11202988" y="9525"/>
              <a:ext cx="963613" cy="366713"/>
            </a:xfrm>
            <a:custGeom>
              <a:avLst/>
              <a:gdLst/>
              <a:ahLst/>
              <a:cxnLst/>
              <a:rect l="0" t="0" r="r" b="b"/>
              <a:pathLst>
                <a:path w="203" h="77">
                  <a:moveTo>
                    <a:pt x="203" y="77"/>
                  </a:moveTo>
                  <a:cubicBezTo>
                    <a:pt x="138" y="46"/>
                    <a:pt x="68" y="21"/>
                    <a:pt x="0"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43" name="Freeform 10"/>
            <p:cNvSpPr/>
            <p:nvPr/>
          </p:nvSpPr>
          <p:spPr bwMode="auto">
            <a:xfrm>
              <a:off x="10494963" y="5275263"/>
              <a:ext cx="1666875" cy="1577975"/>
            </a:xfrm>
            <a:custGeom>
              <a:avLst/>
              <a:gdLst/>
              <a:ahLst/>
              <a:cxnLst/>
              <a:rect l="0" t="0" r="r" b="b"/>
              <a:pathLst>
                <a:path w="351" h="332">
                  <a:moveTo>
                    <a:pt x="0" y="332"/>
                  </a:moveTo>
                  <a:cubicBezTo>
                    <a:pt x="125" y="232"/>
                    <a:pt x="245" y="121"/>
                    <a:pt x="351"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44" name="Freeform 11"/>
            <p:cNvSpPr/>
            <p:nvPr/>
          </p:nvSpPr>
          <p:spPr bwMode="auto">
            <a:xfrm>
              <a:off x="1001713" y="0"/>
              <a:ext cx="3621088" cy="6843713"/>
            </a:xfrm>
            <a:custGeom>
              <a:avLst/>
              <a:gdLst/>
              <a:ahLst/>
              <a:cxnLst/>
              <a:rect l="0" t="0" r="r" b="b"/>
              <a:pathLst>
                <a:path w="762" h="1440">
                  <a:moveTo>
                    <a:pt x="762" y="0"/>
                  </a:moveTo>
                  <a:cubicBezTo>
                    <a:pt x="308" y="245"/>
                    <a:pt x="0" y="1033"/>
                    <a:pt x="403"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5" name="Freeform 12"/>
            <p:cNvSpPr/>
            <p:nvPr/>
          </p:nvSpPr>
          <p:spPr bwMode="auto">
            <a:xfrm>
              <a:off x="11501438" y="9525"/>
              <a:ext cx="665163" cy="257175"/>
            </a:xfrm>
            <a:custGeom>
              <a:avLst/>
              <a:gdLst/>
              <a:ahLst/>
              <a:cxnLst/>
              <a:rect l="0" t="0" r="r" b="b"/>
              <a:pathLst>
                <a:path w="140" h="54">
                  <a:moveTo>
                    <a:pt x="140" y="54"/>
                  </a:moveTo>
                  <a:cubicBezTo>
                    <a:pt x="95" y="34"/>
                    <a:pt x="48" y="16"/>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6" name="Freeform 13"/>
            <p:cNvSpPr/>
            <p:nvPr/>
          </p:nvSpPr>
          <p:spPr bwMode="auto">
            <a:xfrm>
              <a:off x="10641013" y="5408613"/>
              <a:ext cx="1525588" cy="1435100"/>
            </a:xfrm>
            <a:custGeom>
              <a:avLst/>
              <a:gdLst/>
              <a:ahLst/>
              <a:cxnLst/>
              <a:rect l="0" t="0" r="r" b="b"/>
              <a:pathLst>
                <a:path w="321" h="302">
                  <a:moveTo>
                    <a:pt x="0" y="302"/>
                  </a:moveTo>
                  <a:cubicBezTo>
                    <a:pt x="114" y="210"/>
                    <a:pt x="223" y="109"/>
                    <a:pt x="321"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7" name="Freeform 14"/>
            <p:cNvSpPr/>
            <p:nvPr/>
          </p:nvSpPr>
          <p:spPr bwMode="auto">
            <a:xfrm>
              <a:off x="1001713" y="0"/>
              <a:ext cx="3244850" cy="6843713"/>
            </a:xfrm>
            <a:custGeom>
              <a:avLst/>
              <a:gdLst/>
              <a:ahLst/>
              <a:cxnLst/>
              <a:rect l="0" t="0" r="r" b="b"/>
              <a:pathLst>
                <a:path w="683" h="1440">
                  <a:moveTo>
                    <a:pt x="683" y="0"/>
                  </a:moveTo>
                  <a:cubicBezTo>
                    <a:pt x="258" y="256"/>
                    <a:pt x="0" y="1041"/>
                    <a:pt x="35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8" name="Freeform 15"/>
            <p:cNvSpPr/>
            <p:nvPr/>
          </p:nvSpPr>
          <p:spPr bwMode="auto">
            <a:xfrm>
              <a:off x="10802938" y="5518150"/>
              <a:ext cx="1363663" cy="1325563"/>
            </a:xfrm>
            <a:custGeom>
              <a:avLst/>
              <a:gdLst/>
              <a:ahLst/>
              <a:cxnLst/>
              <a:rect l="0" t="0" r="r" b="b"/>
              <a:pathLst>
                <a:path w="287" h="279">
                  <a:moveTo>
                    <a:pt x="0" y="279"/>
                  </a:moveTo>
                  <a:cubicBezTo>
                    <a:pt x="101" y="193"/>
                    <a:pt x="198" y="100"/>
                    <a:pt x="287"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9" name="Freeform 16"/>
            <p:cNvSpPr/>
            <p:nvPr/>
          </p:nvSpPr>
          <p:spPr bwMode="auto">
            <a:xfrm>
              <a:off x="889000" y="0"/>
              <a:ext cx="3230563" cy="6843713"/>
            </a:xfrm>
            <a:custGeom>
              <a:avLst/>
              <a:gdLst/>
              <a:ahLst/>
              <a:cxnLst/>
              <a:rect l="0" t="0" r="r" b="b"/>
              <a:pathLst>
                <a:path w="680" h="1440">
                  <a:moveTo>
                    <a:pt x="680" y="0"/>
                  </a:moveTo>
                  <a:cubicBezTo>
                    <a:pt x="257" y="265"/>
                    <a:pt x="0" y="1026"/>
                    <a:pt x="337"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0" name="Freeform 17"/>
            <p:cNvSpPr/>
            <p:nvPr/>
          </p:nvSpPr>
          <p:spPr bwMode="auto">
            <a:xfrm>
              <a:off x="10979150" y="5694363"/>
              <a:ext cx="1187450" cy="1149350"/>
            </a:xfrm>
            <a:custGeom>
              <a:avLst/>
              <a:gdLst/>
              <a:ahLst/>
              <a:cxnLst/>
              <a:rect l="0" t="0" r="r" b="b"/>
              <a:pathLst>
                <a:path w="250" h="242">
                  <a:moveTo>
                    <a:pt x="0" y="242"/>
                  </a:moveTo>
                  <a:cubicBezTo>
                    <a:pt x="88" y="166"/>
                    <a:pt x="172" y="85"/>
                    <a:pt x="25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1" name="Freeform 18"/>
            <p:cNvSpPr/>
            <p:nvPr/>
          </p:nvSpPr>
          <p:spPr bwMode="auto">
            <a:xfrm>
              <a:off x="484188" y="0"/>
              <a:ext cx="3421063" cy="6843713"/>
            </a:xfrm>
            <a:custGeom>
              <a:avLst/>
              <a:gdLst/>
              <a:ahLst/>
              <a:cxnLst/>
              <a:rect l="0" t="0" r="r" b="b"/>
              <a:pathLst>
                <a:path w="720" h="1440">
                  <a:moveTo>
                    <a:pt x="720" y="0"/>
                  </a:moveTo>
                  <a:cubicBezTo>
                    <a:pt x="316" y="282"/>
                    <a:pt x="0" y="1018"/>
                    <a:pt x="362"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2" name="Freeform 19"/>
            <p:cNvSpPr/>
            <p:nvPr/>
          </p:nvSpPr>
          <p:spPr bwMode="auto">
            <a:xfrm>
              <a:off x="11287125" y="6049963"/>
              <a:ext cx="879475" cy="793750"/>
            </a:xfrm>
            <a:custGeom>
              <a:avLst/>
              <a:gdLst/>
              <a:ahLst/>
              <a:cxnLst/>
              <a:rect l="0" t="0" r="r" b="b"/>
              <a:pathLst>
                <a:path w="185" h="167">
                  <a:moveTo>
                    <a:pt x="0" y="167"/>
                  </a:moveTo>
                  <a:cubicBezTo>
                    <a:pt x="63" y="114"/>
                    <a:pt x="125" y="58"/>
                    <a:pt x="185"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3" name="Freeform 20"/>
            <p:cNvSpPr/>
            <p:nvPr/>
          </p:nvSpPr>
          <p:spPr bwMode="auto">
            <a:xfrm>
              <a:off x="598488" y="0"/>
              <a:ext cx="2717800" cy="6843713"/>
            </a:xfrm>
            <a:custGeom>
              <a:avLst/>
              <a:gdLst/>
              <a:ahLst/>
              <a:cxnLst/>
              <a:rect l="0" t="0" r="r" b="b"/>
              <a:pathLst>
                <a:path w="572" h="1440">
                  <a:moveTo>
                    <a:pt x="572" y="0"/>
                  </a:moveTo>
                  <a:cubicBezTo>
                    <a:pt x="213" y="320"/>
                    <a:pt x="0" y="979"/>
                    <a:pt x="164" y="1440"/>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54" name="Freeform 21"/>
            <p:cNvSpPr/>
            <p:nvPr/>
          </p:nvSpPr>
          <p:spPr bwMode="auto">
            <a:xfrm>
              <a:off x="261938" y="0"/>
              <a:ext cx="2944813" cy="6843713"/>
            </a:xfrm>
            <a:custGeom>
              <a:avLst/>
              <a:gdLst/>
              <a:ahLst/>
              <a:cxnLst/>
              <a:rect l="0" t="0" r="r" b="b"/>
              <a:pathLst>
                <a:path w="620" h="1440">
                  <a:moveTo>
                    <a:pt x="620" y="0"/>
                  </a:moveTo>
                  <a:cubicBezTo>
                    <a:pt x="248" y="325"/>
                    <a:pt x="0" y="960"/>
                    <a:pt x="186" y="1440"/>
                  </a:cubicBezTo>
                </a:path>
              </a:pathLst>
            </a:custGeom>
            <a:noFill/>
            <a:ln w="9525" cap="flat">
              <a:solidFill>
                <a:schemeClr val="tx1">
                  <a:alpha val="20000"/>
                </a:schemeClr>
              </a:solidFill>
              <a:prstDash val="lgDash"/>
              <a:miter lim="800000"/>
              <a:headEnd/>
              <a:tailEnd/>
            </a:ln>
            <a:extLst>
              <a:ext uri="{909E8E84-426E-40DD-AFC4-6F175D3DCCD1}">
                <a14:hiddenFill xmlns:a14="http://schemas.microsoft.com/office/drawing/2010/main">
                  <a:solidFill>
                    <a:srgbClr val="FFFFFF"/>
                  </a:solidFill>
                </a14:hiddenFill>
              </a:ext>
            </a:extLst>
          </p:spPr>
        </p:sp>
        <p:sp>
          <p:nvSpPr>
            <p:cNvPr id="55" name="Freeform 22"/>
            <p:cNvSpPr/>
            <p:nvPr/>
          </p:nvSpPr>
          <p:spPr bwMode="auto">
            <a:xfrm>
              <a:off x="-417513" y="0"/>
              <a:ext cx="2403475" cy="6843713"/>
            </a:xfrm>
            <a:custGeom>
              <a:avLst/>
              <a:gdLst/>
              <a:ahLst/>
              <a:cxnLst/>
              <a:rect l="0" t="0" r="r" b="b"/>
              <a:pathLst>
                <a:path w="506" h="1440">
                  <a:moveTo>
                    <a:pt x="506" y="0"/>
                  </a:moveTo>
                  <a:cubicBezTo>
                    <a:pt x="109" y="356"/>
                    <a:pt x="0" y="943"/>
                    <a:pt x="171"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6" name="Freeform 23"/>
            <p:cNvSpPr/>
            <p:nvPr/>
          </p:nvSpPr>
          <p:spPr bwMode="auto">
            <a:xfrm>
              <a:off x="14288" y="9525"/>
              <a:ext cx="1771650" cy="3198813"/>
            </a:xfrm>
            <a:custGeom>
              <a:avLst/>
              <a:gdLst/>
              <a:ahLst/>
              <a:cxnLst/>
              <a:rect l="0" t="0" r="r" b="b"/>
              <a:pathLst>
                <a:path w="373" h="673">
                  <a:moveTo>
                    <a:pt x="373" y="0"/>
                  </a:moveTo>
                  <a:cubicBezTo>
                    <a:pt x="175" y="183"/>
                    <a:pt x="51" y="409"/>
                    <a:pt x="0" y="673"/>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7" name="Freeform 24"/>
            <p:cNvSpPr/>
            <p:nvPr/>
          </p:nvSpPr>
          <p:spPr bwMode="auto">
            <a:xfrm>
              <a:off x="4763" y="6016625"/>
              <a:ext cx="214313" cy="827088"/>
            </a:xfrm>
            <a:custGeom>
              <a:avLst/>
              <a:gdLst/>
              <a:ahLst/>
              <a:cxnLst/>
              <a:rect l="0" t="0" r="r" b="b"/>
              <a:pathLst>
                <a:path w="45" h="174">
                  <a:moveTo>
                    <a:pt x="0" y="0"/>
                  </a:moveTo>
                  <a:cubicBezTo>
                    <a:pt x="11" y="59"/>
                    <a:pt x="26" y="118"/>
                    <a:pt x="45" y="174"/>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8" name="Freeform 25"/>
            <p:cNvSpPr/>
            <p:nvPr/>
          </p:nvSpPr>
          <p:spPr bwMode="auto">
            <a:xfrm>
              <a:off x="14288" y="0"/>
              <a:ext cx="1562100" cy="2228850"/>
            </a:xfrm>
            <a:custGeom>
              <a:avLst/>
              <a:gdLst/>
              <a:ahLst/>
              <a:cxnLst/>
              <a:rect l="0" t="0" r="r" b="b"/>
              <a:pathLst>
                <a:path w="329" h="469">
                  <a:moveTo>
                    <a:pt x="329" y="0"/>
                  </a:moveTo>
                  <a:cubicBezTo>
                    <a:pt x="189" y="133"/>
                    <a:pt x="69" y="288"/>
                    <a:pt x="0" y="469"/>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grpSp>
      <p:grpSp>
        <p:nvGrpSpPr>
          <p:cNvPr id="59" name="Group 58"/>
          <p:cNvGrpSpPr/>
          <p:nvPr/>
        </p:nvGrpSpPr>
        <p:grpSpPr>
          <a:xfrm>
            <a:off x="800144" y="1699589"/>
            <a:ext cx="3674476" cy="3470421"/>
            <a:chOff x="697883" y="1816768"/>
            <a:chExt cx="3674476" cy="3470421"/>
          </a:xfrm>
        </p:grpSpPr>
        <p:sp>
          <p:nvSpPr>
            <p:cNvPr id="60" name="Rectangle 59"/>
            <p:cNvSpPr/>
            <p:nvPr/>
          </p:nvSpPr>
          <p:spPr>
            <a:xfrm>
              <a:off x="697883" y="1816768"/>
              <a:ext cx="3674476" cy="5029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1" name="Isosceles Triangle 22"/>
            <p:cNvSpPr/>
            <p:nvPr/>
          </p:nvSpPr>
          <p:spPr>
            <a:xfrm rot="10800000">
              <a:off x="2380224" y="5014786"/>
              <a:ext cx="315988" cy="272403"/>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2" name="Rectangle 61"/>
            <p:cNvSpPr/>
            <p:nvPr/>
          </p:nvSpPr>
          <p:spPr>
            <a:xfrm>
              <a:off x="704075" y="2392840"/>
              <a:ext cx="3668284" cy="262432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sp>
        <p:nvSpPr>
          <p:cNvPr id="2" name="Title 1"/>
          <p:cNvSpPr>
            <a:spLocks noGrp="1"/>
          </p:cNvSpPr>
          <p:nvPr>
            <p:ph type="title"/>
          </p:nvPr>
        </p:nvSpPr>
        <p:spPr>
          <a:xfrm>
            <a:off x="889000" y="2339669"/>
            <a:ext cx="3500828" cy="2470065"/>
          </a:xfrm>
        </p:spPr>
        <p:txBody>
          <a:bodyPr lIns="91440" tIns="91440" rIns="91440" bIns="91440"/>
          <a:lstStyle>
            <a:lvl1pPr>
              <a:defRPr>
                <a:solidFill>
                  <a:srgbClr val="FFFEFF"/>
                </a:solidFill>
              </a:defRPr>
            </a:lvl1pPr>
          </a:lstStyle>
          <a:p>
            <a:r>
              <a:rPr lang="en-US"/>
              <a:t>Click to edit Master title style</a:t>
            </a:r>
          </a:p>
        </p:txBody>
      </p:sp>
      <p:sp>
        <p:nvSpPr>
          <p:cNvPr id="3" name="Content Placeholder 2"/>
          <p:cNvSpPr>
            <a:spLocks noGrp="1"/>
          </p:cNvSpPr>
          <p:nvPr>
            <p:ph sz="half" idx="1"/>
          </p:nvPr>
        </p:nvSpPr>
        <p:spPr>
          <a:xfrm>
            <a:off x="5120878" y="803187"/>
            <a:ext cx="6269591" cy="2382651"/>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5118447" y="3672162"/>
            <a:ext cx="6272022" cy="2383586"/>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a:xfrm>
            <a:off x="804672" y="320040"/>
            <a:ext cx="3657600" cy="320040"/>
          </a:xfrm>
        </p:spPr>
        <p:txBody>
          <a:bodyPr/>
          <a:lstStyle/>
          <a:p>
            <a:fld id="{48A87A34-81AB-432B-8DAE-1953F412C126}" type="datetimeFigureOut">
              <a:rPr lang="en-US" dirty="0"/>
              <a:t>7/17/2025</a:t>
            </a:fld>
            <a:endParaRPr lang="en-US"/>
          </a:p>
        </p:txBody>
      </p:sp>
      <p:sp>
        <p:nvSpPr>
          <p:cNvPr id="6" name="Footer Placeholder 5"/>
          <p:cNvSpPr>
            <a:spLocks noGrp="1"/>
          </p:cNvSpPr>
          <p:nvPr>
            <p:ph type="ftr" sz="quarter" idx="11"/>
          </p:nvPr>
        </p:nvSpPr>
        <p:spPr>
          <a:xfrm>
            <a:off x="804672" y="6227064"/>
            <a:ext cx="10588752" cy="320040"/>
          </a:xfrm>
        </p:spPr>
        <p:txBody>
          <a:bodyPr/>
          <a:lstStyle/>
          <a:p>
            <a:endParaRPr lang="en-US"/>
          </a:p>
        </p:txBody>
      </p:sp>
      <p:sp>
        <p:nvSpPr>
          <p:cNvPr id="7" name="Slide Number Placeholder 6"/>
          <p:cNvSpPr>
            <a:spLocks noGrp="1"/>
          </p:cNvSpPr>
          <p:nvPr>
            <p:ph type="sldNum" sz="quarter" idx="12"/>
          </p:nvPr>
        </p:nvSpPr>
        <p:spPr>
          <a:xfrm>
            <a:off x="10469880" y="320040"/>
            <a:ext cx="914400" cy="320040"/>
          </a:xfrm>
        </p:spPr>
        <p:txBody>
          <a:bodyPr/>
          <a:lstStyle/>
          <a:p>
            <a:fld id="{6D22F896-40B5-4ADD-8801-0D06FADFA095}" type="slidenum">
              <a:rPr lang="en-US" dirty="0"/>
              <a:t>‹#›</a:t>
            </a:fld>
            <a:endParaRPr lang="en-US"/>
          </a:p>
        </p:txBody>
      </p:sp>
    </p:spTree>
    <p:extLst>
      <p:ext uri="{BB962C8B-B14F-4D97-AF65-F5344CB8AC3E}">
        <p14:creationId xmlns:p14="http://schemas.microsoft.com/office/powerpoint/2010/main" val="202522863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grpSp>
        <p:nvGrpSpPr>
          <p:cNvPr id="39" name="Group 38"/>
          <p:cNvGrpSpPr/>
          <p:nvPr/>
        </p:nvGrpSpPr>
        <p:grpSpPr>
          <a:xfrm>
            <a:off x="-417513" y="0"/>
            <a:ext cx="12584114" cy="6853238"/>
            <a:chOff x="-417513" y="0"/>
            <a:chExt cx="12584114" cy="6853238"/>
          </a:xfrm>
        </p:grpSpPr>
        <p:sp>
          <p:nvSpPr>
            <p:cNvPr id="40" name="Freeform 5"/>
            <p:cNvSpPr/>
            <p:nvPr/>
          </p:nvSpPr>
          <p:spPr bwMode="auto">
            <a:xfrm>
              <a:off x="1306513" y="0"/>
              <a:ext cx="3862388" cy="6843713"/>
            </a:xfrm>
            <a:custGeom>
              <a:avLst/>
              <a:gdLst/>
              <a:ahLst/>
              <a:cxnLst/>
              <a:rect l="0" t="0" r="r" b="b"/>
              <a:pathLst>
                <a:path w="813" h="1440">
                  <a:moveTo>
                    <a:pt x="813" y="0"/>
                  </a:moveTo>
                  <a:cubicBezTo>
                    <a:pt x="331" y="221"/>
                    <a:pt x="0" y="1039"/>
                    <a:pt x="43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1" name="Freeform 6"/>
            <p:cNvSpPr/>
            <p:nvPr/>
          </p:nvSpPr>
          <p:spPr bwMode="auto">
            <a:xfrm>
              <a:off x="10626725" y="9525"/>
              <a:ext cx="1539875" cy="555625"/>
            </a:xfrm>
            <a:custGeom>
              <a:avLst/>
              <a:gdLst/>
              <a:ahLst/>
              <a:cxnLst/>
              <a:rect l="0" t="0" r="r" b="b"/>
              <a:pathLst>
                <a:path w="324" h="117">
                  <a:moveTo>
                    <a:pt x="324" y="117"/>
                  </a:moveTo>
                  <a:cubicBezTo>
                    <a:pt x="223" y="64"/>
                    <a:pt x="107" y="2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2" name="Freeform 7"/>
            <p:cNvSpPr/>
            <p:nvPr/>
          </p:nvSpPr>
          <p:spPr bwMode="auto">
            <a:xfrm>
              <a:off x="10247313" y="5013325"/>
              <a:ext cx="1919288" cy="1830388"/>
            </a:xfrm>
            <a:custGeom>
              <a:avLst/>
              <a:gdLst/>
              <a:ahLst/>
              <a:cxnLst/>
              <a:rect l="0" t="0" r="r" b="b"/>
              <a:pathLst>
                <a:path w="404" h="385">
                  <a:moveTo>
                    <a:pt x="0" y="385"/>
                  </a:moveTo>
                  <a:cubicBezTo>
                    <a:pt x="146" y="272"/>
                    <a:pt x="285" y="142"/>
                    <a:pt x="404"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3" name="Freeform 8"/>
            <p:cNvSpPr/>
            <p:nvPr/>
          </p:nvSpPr>
          <p:spPr bwMode="auto">
            <a:xfrm>
              <a:off x="1120775" y="0"/>
              <a:ext cx="3676650" cy="6843713"/>
            </a:xfrm>
            <a:custGeom>
              <a:avLst/>
              <a:gdLst/>
              <a:ahLst/>
              <a:cxnLst/>
              <a:rect l="0" t="0" r="r" b="b"/>
              <a:pathLst>
                <a:path w="774" h="1440">
                  <a:moveTo>
                    <a:pt x="774" y="0"/>
                  </a:moveTo>
                  <a:cubicBezTo>
                    <a:pt x="312" y="240"/>
                    <a:pt x="0" y="1034"/>
                    <a:pt x="411" y="144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44" name="Freeform 9"/>
            <p:cNvSpPr/>
            <p:nvPr/>
          </p:nvSpPr>
          <p:spPr bwMode="auto">
            <a:xfrm>
              <a:off x="11202988" y="9525"/>
              <a:ext cx="963613" cy="366713"/>
            </a:xfrm>
            <a:custGeom>
              <a:avLst/>
              <a:gdLst/>
              <a:ahLst/>
              <a:cxnLst/>
              <a:rect l="0" t="0" r="r" b="b"/>
              <a:pathLst>
                <a:path w="203" h="77">
                  <a:moveTo>
                    <a:pt x="203" y="77"/>
                  </a:moveTo>
                  <a:cubicBezTo>
                    <a:pt x="138" y="46"/>
                    <a:pt x="68" y="21"/>
                    <a:pt x="0"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45" name="Freeform 10"/>
            <p:cNvSpPr/>
            <p:nvPr/>
          </p:nvSpPr>
          <p:spPr bwMode="auto">
            <a:xfrm>
              <a:off x="10494963" y="5275263"/>
              <a:ext cx="1666875" cy="1577975"/>
            </a:xfrm>
            <a:custGeom>
              <a:avLst/>
              <a:gdLst/>
              <a:ahLst/>
              <a:cxnLst/>
              <a:rect l="0" t="0" r="r" b="b"/>
              <a:pathLst>
                <a:path w="351" h="332">
                  <a:moveTo>
                    <a:pt x="0" y="332"/>
                  </a:moveTo>
                  <a:cubicBezTo>
                    <a:pt x="125" y="232"/>
                    <a:pt x="245" y="121"/>
                    <a:pt x="351"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46" name="Freeform 11"/>
            <p:cNvSpPr/>
            <p:nvPr/>
          </p:nvSpPr>
          <p:spPr bwMode="auto">
            <a:xfrm>
              <a:off x="1001713" y="0"/>
              <a:ext cx="3621088" cy="6843713"/>
            </a:xfrm>
            <a:custGeom>
              <a:avLst/>
              <a:gdLst/>
              <a:ahLst/>
              <a:cxnLst/>
              <a:rect l="0" t="0" r="r" b="b"/>
              <a:pathLst>
                <a:path w="762" h="1440">
                  <a:moveTo>
                    <a:pt x="762" y="0"/>
                  </a:moveTo>
                  <a:cubicBezTo>
                    <a:pt x="308" y="245"/>
                    <a:pt x="0" y="1033"/>
                    <a:pt x="403"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7" name="Freeform 12"/>
            <p:cNvSpPr/>
            <p:nvPr/>
          </p:nvSpPr>
          <p:spPr bwMode="auto">
            <a:xfrm>
              <a:off x="11501438" y="9525"/>
              <a:ext cx="665163" cy="257175"/>
            </a:xfrm>
            <a:custGeom>
              <a:avLst/>
              <a:gdLst/>
              <a:ahLst/>
              <a:cxnLst/>
              <a:rect l="0" t="0" r="r" b="b"/>
              <a:pathLst>
                <a:path w="140" h="54">
                  <a:moveTo>
                    <a:pt x="140" y="54"/>
                  </a:moveTo>
                  <a:cubicBezTo>
                    <a:pt x="95" y="34"/>
                    <a:pt x="48" y="16"/>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8" name="Freeform 13"/>
            <p:cNvSpPr/>
            <p:nvPr/>
          </p:nvSpPr>
          <p:spPr bwMode="auto">
            <a:xfrm>
              <a:off x="10641013" y="5408613"/>
              <a:ext cx="1525588" cy="1435100"/>
            </a:xfrm>
            <a:custGeom>
              <a:avLst/>
              <a:gdLst/>
              <a:ahLst/>
              <a:cxnLst/>
              <a:rect l="0" t="0" r="r" b="b"/>
              <a:pathLst>
                <a:path w="321" h="302">
                  <a:moveTo>
                    <a:pt x="0" y="302"/>
                  </a:moveTo>
                  <a:cubicBezTo>
                    <a:pt x="114" y="210"/>
                    <a:pt x="223" y="109"/>
                    <a:pt x="321"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9" name="Freeform 14"/>
            <p:cNvSpPr/>
            <p:nvPr/>
          </p:nvSpPr>
          <p:spPr bwMode="auto">
            <a:xfrm>
              <a:off x="1001713" y="0"/>
              <a:ext cx="3244850" cy="6843713"/>
            </a:xfrm>
            <a:custGeom>
              <a:avLst/>
              <a:gdLst/>
              <a:ahLst/>
              <a:cxnLst/>
              <a:rect l="0" t="0" r="r" b="b"/>
              <a:pathLst>
                <a:path w="683" h="1440">
                  <a:moveTo>
                    <a:pt x="683" y="0"/>
                  </a:moveTo>
                  <a:cubicBezTo>
                    <a:pt x="258" y="256"/>
                    <a:pt x="0" y="1041"/>
                    <a:pt x="35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0" name="Freeform 15"/>
            <p:cNvSpPr/>
            <p:nvPr/>
          </p:nvSpPr>
          <p:spPr bwMode="auto">
            <a:xfrm>
              <a:off x="10802938" y="5518150"/>
              <a:ext cx="1363663" cy="1325563"/>
            </a:xfrm>
            <a:custGeom>
              <a:avLst/>
              <a:gdLst/>
              <a:ahLst/>
              <a:cxnLst/>
              <a:rect l="0" t="0" r="r" b="b"/>
              <a:pathLst>
                <a:path w="287" h="279">
                  <a:moveTo>
                    <a:pt x="0" y="279"/>
                  </a:moveTo>
                  <a:cubicBezTo>
                    <a:pt x="101" y="193"/>
                    <a:pt x="198" y="100"/>
                    <a:pt x="287"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1" name="Freeform 16"/>
            <p:cNvSpPr/>
            <p:nvPr/>
          </p:nvSpPr>
          <p:spPr bwMode="auto">
            <a:xfrm>
              <a:off x="889000" y="0"/>
              <a:ext cx="3230563" cy="6843713"/>
            </a:xfrm>
            <a:custGeom>
              <a:avLst/>
              <a:gdLst/>
              <a:ahLst/>
              <a:cxnLst/>
              <a:rect l="0" t="0" r="r" b="b"/>
              <a:pathLst>
                <a:path w="680" h="1440">
                  <a:moveTo>
                    <a:pt x="680" y="0"/>
                  </a:moveTo>
                  <a:cubicBezTo>
                    <a:pt x="257" y="265"/>
                    <a:pt x="0" y="1026"/>
                    <a:pt x="337"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2" name="Freeform 17"/>
            <p:cNvSpPr/>
            <p:nvPr/>
          </p:nvSpPr>
          <p:spPr bwMode="auto">
            <a:xfrm>
              <a:off x="10979150" y="5694363"/>
              <a:ext cx="1187450" cy="1149350"/>
            </a:xfrm>
            <a:custGeom>
              <a:avLst/>
              <a:gdLst/>
              <a:ahLst/>
              <a:cxnLst/>
              <a:rect l="0" t="0" r="r" b="b"/>
              <a:pathLst>
                <a:path w="250" h="242">
                  <a:moveTo>
                    <a:pt x="0" y="242"/>
                  </a:moveTo>
                  <a:cubicBezTo>
                    <a:pt x="88" y="166"/>
                    <a:pt x="172" y="85"/>
                    <a:pt x="25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3" name="Freeform 18"/>
            <p:cNvSpPr/>
            <p:nvPr/>
          </p:nvSpPr>
          <p:spPr bwMode="auto">
            <a:xfrm>
              <a:off x="484188" y="0"/>
              <a:ext cx="3421063" cy="6843713"/>
            </a:xfrm>
            <a:custGeom>
              <a:avLst/>
              <a:gdLst/>
              <a:ahLst/>
              <a:cxnLst/>
              <a:rect l="0" t="0" r="r" b="b"/>
              <a:pathLst>
                <a:path w="720" h="1440">
                  <a:moveTo>
                    <a:pt x="720" y="0"/>
                  </a:moveTo>
                  <a:cubicBezTo>
                    <a:pt x="316" y="282"/>
                    <a:pt x="0" y="1018"/>
                    <a:pt x="362"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4" name="Freeform 19"/>
            <p:cNvSpPr/>
            <p:nvPr/>
          </p:nvSpPr>
          <p:spPr bwMode="auto">
            <a:xfrm>
              <a:off x="11287125" y="6049963"/>
              <a:ext cx="879475" cy="793750"/>
            </a:xfrm>
            <a:custGeom>
              <a:avLst/>
              <a:gdLst/>
              <a:ahLst/>
              <a:cxnLst/>
              <a:rect l="0" t="0" r="r" b="b"/>
              <a:pathLst>
                <a:path w="185" h="167">
                  <a:moveTo>
                    <a:pt x="0" y="167"/>
                  </a:moveTo>
                  <a:cubicBezTo>
                    <a:pt x="63" y="114"/>
                    <a:pt x="125" y="58"/>
                    <a:pt x="185"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5" name="Freeform 20"/>
            <p:cNvSpPr/>
            <p:nvPr/>
          </p:nvSpPr>
          <p:spPr bwMode="auto">
            <a:xfrm>
              <a:off x="598488" y="0"/>
              <a:ext cx="2717800" cy="6843713"/>
            </a:xfrm>
            <a:custGeom>
              <a:avLst/>
              <a:gdLst/>
              <a:ahLst/>
              <a:cxnLst/>
              <a:rect l="0" t="0" r="r" b="b"/>
              <a:pathLst>
                <a:path w="572" h="1440">
                  <a:moveTo>
                    <a:pt x="572" y="0"/>
                  </a:moveTo>
                  <a:cubicBezTo>
                    <a:pt x="213" y="320"/>
                    <a:pt x="0" y="979"/>
                    <a:pt x="164" y="1440"/>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56" name="Freeform 21"/>
            <p:cNvSpPr/>
            <p:nvPr/>
          </p:nvSpPr>
          <p:spPr bwMode="auto">
            <a:xfrm>
              <a:off x="261938" y="0"/>
              <a:ext cx="2944813" cy="6843713"/>
            </a:xfrm>
            <a:custGeom>
              <a:avLst/>
              <a:gdLst/>
              <a:ahLst/>
              <a:cxnLst/>
              <a:rect l="0" t="0" r="r" b="b"/>
              <a:pathLst>
                <a:path w="620" h="1440">
                  <a:moveTo>
                    <a:pt x="620" y="0"/>
                  </a:moveTo>
                  <a:cubicBezTo>
                    <a:pt x="248" y="325"/>
                    <a:pt x="0" y="960"/>
                    <a:pt x="186" y="1440"/>
                  </a:cubicBezTo>
                </a:path>
              </a:pathLst>
            </a:custGeom>
            <a:noFill/>
            <a:ln w="9525" cap="flat">
              <a:solidFill>
                <a:schemeClr val="tx1">
                  <a:alpha val="20000"/>
                </a:schemeClr>
              </a:solidFill>
              <a:prstDash val="lgDash"/>
              <a:miter lim="800000"/>
              <a:headEnd/>
              <a:tailEnd/>
            </a:ln>
            <a:extLst>
              <a:ext uri="{909E8E84-426E-40DD-AFC4-6F175D3DCCD1}">
                <a14:hiddenFill xmlns:a14="http://schemas.microsoft.com/office/drawing/2010/main">
                  <a:solidFill>
                    <a:srgbClr val="FFFFFF"/>
                  </a:solidFill>
                </a14:hiddenFill>
              </a:ext>
            </a:extLst>
          </p:spPr>
        </p:sp>
        <p:sp>
          <p:nvSpPr>
            <p:cNvPr id="57" name="Freeform 22"/>
            <p:cNvSpPr/>
            <p:nvPr/>
          </p:nvSpPr>
          <p:spPr bwMode="auto">
            <a:xfrm>
              <a:off x="-417513" y="0"/>
              <a:ext cx="2403475" cy="6843713"/>
            </a:xfrm>
            <a:custGeom>
              <a:avLst/>
              <a:gdLst/>
              <a:ahLst/>
              <a:cxnLst/>
              <a:rect l="0" t="0" r="r" b="b"/>
              <a:pathLst>
                <a:path w="506" h="1440">
                  <a:moveTo>
                    <a:pt x="506" y="0"/>
                  </a:moveTo>
                  <a:cubicBezTo>
                    <a:pt x="109" y="356"/>
                    <a:pt x="0" y="943"/>
                    <a:pt x="171"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8" name="Freeform 23"/>
            <p:cNvSpPr/>
            <p:nvPr/>
          </p:nvSpPr>
          <p:spPr bwMode="auto">
            <a:xfrm>
              <a:off x="14288" y="9525"/>
              <a:ext cx="1771650" cy="3198813"/>
            </a:xfrm>
            <a:custGeom>
              <a:avLst/>
              <a:gdLst/>
              <a:ahLst/>
              <a:cxnLst/>
              <a:rect l="0" t="0" r="r" b="b"/>
              <a:pathLst>
                <a:path w="373" h="673">
                  <a:moveTo>
                    <a:pt x="373" y="0"/>
                  </a:moveTo>
                  <a:cubicBezTo>
                    <a:pt x="175" y="183"/>
                    <a:pt x="51" y="409"/>
                    <a:pt x="0" y="673"/>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9" name="Freeform 24"/>
            <p:cNvSpPr/>
            <p:nvPr/>
          </p:nvSpPr>
          <p:spPr bwMode="auto">
            <a:xfrm>
              <a:off x="4763" y="6016625"/>
              <a:ext cx="214313" cy="827088"/>
            </a:xfrm>
            <a:custGeom>
              <a:avLst/>
              <a:gdLst/>
              <a:ahLst/>
              <a:cxnLst/>
              <a:rect l="0" t="0" r="r" b="b"/>
              <a:pathLst>
                <a:path w="45" h="174">
                  <a:moveTo>
                    <a:pt x="0" y="0"/>
                  </a:moveTo>
                  <a:cubicBezTo>
                    <a:pt x="11" y="59"/>
                    <a:pt x="26" y="118"/>
                    <a:pt x="45" y="174"/>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60" name="Freeform 25"/>
            <p:cNvSpPr/>
            <p:nvPr/>
          </p:nvSpPr>
          <p:spPr bwMode="auto">
            <a:xfrm>
              <a:off x="14288" y="0"/>
              <a:ext cx="1562100" cy="2228850"/>
            </a:xfrm>
            <a:custGeom>
              <a:avLst/>
              <a:gdLst/>
              <a:ahLst/>
              <a:cxnLst/>
              <a:rect l="0" t="0" r="r" b="b"/>
              <a:pathLst>
                <a:path w="329" h="469">
                  <a:moveTo>
                    <a:pt x="329" y="0"/>
                  </a:moveTo>
                  <a:cubicBezTo>
                    <a:pt x="189" y="133"/>
                    <a:pt x="69" y="288"/>
                    <a:pt x="0" y="469"/>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grpSp>
      <p:grpSp>
        <p:nvGrpSpPr>
          <p:cNvPr id="61" name="Group 60"/>
          <p:cNvGrpSpPr/>
          <p:nvPr/>
        </p:nvGrpSpPr>
        <p:grpSpPr>
          <a:xfrm>
            <a:off x="800144" y="1699589"/>
            <a:ext cx="3674476" cy="3470421"/>
            <a:chOff x="697883" y="1816768"/>
            <a:chExt cx="3674476" cy="3470421"/>
          </a:xfrm>
        </p:grpSpPr>
        <p:sp>
          <p:nvSpPr>
            <p:cNvPr id="62" name="Rectangle 61"/>
            <p:cNvSpPr/>
            <p:nvPr/>
          </p:nvSpPr>
          <p:spPr>
            <a:xfrm>
              <a:off x="697883" y="1816768"/>
              <a:ext cx="3674476" cy="5029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3" name="Isosceles Triangle 22"/>
            <p:cNvSpPr/>
            <p:nvPr/>
          </p:nvSpPr>
          <p:spPr>
            <a:xfrm rot="10800000">
              <a:off x="2380224" y="5014786"/>
              <a:ext cx="315988" cy="272403"/>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4" name="Rectangle 63"/>
            <p:cNvSpPr/>
            <p:nvPr/>
          </p:nvSpPr>
          <p:spPr>
            <a:xfrm>
              <a:off x="704075" y="2392840"/>
              <a:ext cx="3668284" cy="262432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sp>
        <p:nvSpPr>
          <p:cNvPr id="2" name="Title 1"/>
          <p:cNvSpPr>
            <a:spLocks noGrp="1"/>
          </p:cNvSpPr>
          <p:nvPr>
            <p:ph type="title"/>
          </p:nvPr>
        </p:nvSpPr>
        <p:spPr>
          <a:xfrm>
            <a:off x="889001" y="2363915"/>
            <a:ext cx="3500828" cy="2460497"/>
          </a:xfrm>
        </p:spPr>
        <p:txBody>
          <a:bodyPr lIns="91440" tIns="91440" rIns="91440" bIns="91440"/>
          <a:lstStyle>
            <a:lvl1pPr>
              <a:defRPr>
                <a:solidFill>
                  <a:srgbClr val="FFFEFF"/>
                </a:solidFill>
              </a:defRPr>
            </a:lvl1pPr>
          </a:lstStyle>
          <a:p>
            <a:r>
              <a:rPr lang="en-US"/>
              <a:t>Click to edit Master title style</a:t>
            </a:r>
          </a:p>
        </p:txBody>
      </p:sp>
      <p:sp>
        <p:nvSpPr>
          <p:cNvPr id="3" name="Text Placeholder 2"/>
          <p:cNvSpPr>
            <a:spLocks noGrp="1"/>
          </p:cNvSpPr>
          <p:nvPr>
            <p:ph type="body" idx="1"/>
          </p:nvPr>
        </p:nvSpPr>
        <p:spPr>
          <a:xfrm>
            <a:off x="5125137" y="803185"/>
            <a:ext cx="6265088" cy="685800"/>
          </a:xfrm>
        </p:spPr>
        <p:txBody>
          <a:bodyPr anchor="ctr">
            <a:noAutofit/>
          </a:bodyPr>
          <a:lstStyle>
            <a:lvl1pPr marL="0" indent="0" algn="l">
              <a:lnSpc>
                <a:spcPct val="100000"/>
              </a:lnSpc>
              <a:buNone/>
              <a:defRPr sz="2200" b="0" cap="all"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5125305" y="1488985"/>
            <a:ext cx="6264350" cy="169685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5118653" y="3665887"/>
            <a:ext cx="6264414" cy="685800"/>
          </a:xfrm>
        </p:spPr>
        <p:txBody>
          <a:bodyPr anchor="ctr">
            <a:noAutofit/>
          </a:bodyPr>
          <a:lstStyle>
            <a:lvl1pPr marL="0" indent="0" algn="l">
              <a:lnSpc>
                <a:spcPct val="100000"/>
              </a:lnSpc>
              <a:buNone/>
              <a:defRPr sz="2200" b="0" cap="all"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118447" y="4351687"/>
            <a:ext cx="6265588" cy="170406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a:xfrm>
            <a:off x="804672" y="320040"/>
            <a:ext cx="3657600" cy="320040"/>
          </a:xfrm>
        </p:spPr>
        <p:txBody>
          <a:bodyPr/>
          <a:lstStyle/>
          <a:p>
            <a:fld id="{48A87A34-81AB-432B-8DAE-1953F412C126}" type="datetimeFigureOut">
              <a:rPr lang="en-US" dirty="0"/>
              <a:t>7/17/2025</a:t>
            </a:fld>
            <a:endParaRPr lang="en-US"/>
          </a:p>
        </p:txBody>
      </p:sp>
      <p:sp>
        <p:nvSpPr>
          <p:cNvPr id="8" name="Footer Placeholder 7"/>
          <p:cNvSpPr>
            <a:spLocks noGrp="1"/>
          </p:cNvSpPr>
          <p:nvPr>
            <p:ph type="ftr" sz="quarter" idx="11"/>
          </p:nvPr>
        </p:nvSpPr>
        <p:spPr>
          <a:xfrm>
            <a:off x="804672" y="6227064"/>
            <a:ext cx="10588752" cy="320040"/>
          </a:xfrm>
        </p:spPr>
        <p:txBody>
          <a:bodyPr/>
          <a:lstStyle/>
          <a:p>
            <a:endParaRPr lang="en-US"/>
          </a:p>
        </p:txBody>
      </p:sp>
      <p:sp>
        <p:nvSpPr>
          <p:cNvPr id="9" name="Slide Number Placeholder 8"/>
          <p:cNvSpPr>
            <a:spLocks noGrp="1"/>
          </p:cNvSpPr>
          <p:nvPr>
            <p:ph type="sldNum" sz="quarter" idx="12"/>
          </p:nvPr>
        </p:nvSpPr>
        <p:spPr>
          <a:xfrm>
            <a:off x="10469880" y="320040"/>
            <a:ext cx="914400" cy="320040"/>
          </a:xfrm>
        </p:spPr>
        <p:txBody>
          <a:bodyPr/>
          <a:lstStyle/>
          <a:p>
            <a:fld id="{6D22F896-40B5-4ADD-8801-0D06FADFA095}" type="slidenum">
              <a:rPr lang="en-US" dirty="0"/>
              <a:t>‹#›</a:t>
            </a:fld>
            <a:endParaRPr lang="en-US"/>
          </a:p>
        </p:txBody>
      </p:sp>
    </p:spTree>
    <p:extLst>
      <p:ext uri="{BB962C8B-B14F-4D97-AF65-F5344CB8AC3E}">
        <p14:creationId xmlns:p14="http://schemas.microsoft.com/office/powerpoint/2010/main" val="282615812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grpSp>
        <p:nvGrpSpPr>
          <p:cNvPr id="77" name="Group 76"/>
          <p:cNvGrpSpPr/>
          <p:nvPr/>
        </p:nvGrpSpPr>
        <p:grpSpPr>
          <a:xfrm>
            <a:off x="-417513" y="0"/>
            <a:ext cx="12584114" cy="6853238"/>
            <a:chOff x="-417513" y="0"/>
            <a:chExt cx="12584114" cy="6853238"/>
          </a:xfrm>
        </p:grpSpPr>
        <p:sp>
          <p:nvSpPr>
            <p:cNvPr id="78" name="Freeform 5"/>
            <p:cNvSpPr/>
            <p:nvPr/>
          </p:nvSpPr>
          <p:spPr bwMode="auto">
            <a:xfrm>
              <a:off x="1306513" y="0"/>
              <a:ext cx="3862388" cy="6843713"/>
            </a:xfrm>
            <a:custGeom>
              <a:avLst/>
              <a:gdLst/>
              <a:ahLst/>
              <a:cxnLst/>
              <a:rect l="0" t="0" r="r" b="b"/>
              <a:pathLst>
                <a:path w="813" h="1440">
                  <a:moveTo>
                    <a:pt x="813" y="0"/>
                  </a:moveTo>
                  <a:cubicBezTo>
                    <a:pt x="331" y="221"/>
                    <a:pt x="0" y="1039"/>
                    <a:pt x="43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79" name="Freeform 6"/>
            <p:cNvSpPr/>
            <p:nvPr/>
          </p:nvSpPr>
          <p:spPr bwMode="auto">
            <a:xfrm>
              <a:off x="10626725" y="9525"/>
              <a:ext cx="1539875" cy="555625"/>
            </a:xfrm>
            <a:custGeom>
              <a:avLst/>
              <a:gdLst/>
              <a:ahLst/>
              <a:cxnLst/>
              <a:rect l="0" t="0" r="r" b="b"/>
              <a:pathLst>
                <a:path w="324" h="117">
                  <a:moveTo>
                    <a:pt x="324" y="117"/>
                  </a:moveTo>
                  <a:cubicBezTo>
                    <a:pt x="223" y="64"/>
                    <a:pt x="107" y="2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0" name="Freeform 7"/>
            <p:cNvSpPr/>
            <p:nvPr/>
          </p:nvSpPr>
          <p:spPr bwMode="auto">
            <a:xfrm>
              <a:off x="10247313" y="5013325"/>
              <a:ext cx="1919288" cy="1830388"/>
            </a:xfrm>
            <a:custGeom>
              <a:avLst/>
              <a:gdLst/>
              <a:ahLst/>
              <a:cxnLst/>
              <a:rect l="0" t="0" r="r" b="b"/>
              <a:pathLst>
                <a:path w="404" h="385">
                  <a:moveTo>
                    <a:pt x="0" y="385"/>
                  </a:moveTo>
                  <a:cubicBezTo>
                    <a:pt x="146" y="272"/>
                    <a:pt x="285" y="142"/>
                    <a:pt x="404"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1" name="Freeform 8"/>
            <p:cNvSpPr/>
            <p:nvPr/>
          </p:nvSpPr>
          <p:spPr bwMode="auto">
            <a:xfrm>
              <a:off x="1120775" y="0"/>
              <a:ext cx="3676650" cy="6843713"/>
            </a:xfrm>
            <a:custGeom>
              <a:avLst/>
              <a:gdLst/>
              <a:ahLst/>
              <a:cxnLst/>
              <a:rect l="0" t="0" r="r" b="b"/>
              <a:pathLst>
                <a:path w="774" h="1440">
                  <a:moveTo>
                    <a:pt x="774" y="0"/>
                  </a:moveTo>
                  <a:cubicBezTo>
                    <a:pt x="312" y="240"/>
                    <a:pt x="0" y="1034"/>
                    <a:pt x="411" y="144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2" name="Freeform 9"/>
            <p:cNvSpPr/>
            <p:nvPr/>
          </p:nvSpPr>
          <p:spPr bwMode="auto">
            <a:xfrm>
              <a:off x="11202988" y="9525"/>
              <a:ext cx="963613" cy="366713"/>
            </a:xfrm>
            <a:custGeom>
              <a:avLst/>
              <a:gdLst/>
              <a:ahLst/>
              <a:cxnLst/>
              <a:rect l="0" t="0" r="r" b="b"/>
              <a:pathLst>
                <a:path w="203" h="77">
                  <a:moveTo>
                    <a:pt x="203" y="77"/>
                  </a:moveTo>
                  <a:cubicBezTo>
                    <a:pt x="138" y="46"/>
                    <a:pt x="68" y="21"/>
                    <a:pt x="0"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3" name="Freeform 10"/>
            <p:cNvSpPr/>
            <p:nvPr/>
          </p:nvSpPr>
          <p:spPr bwMode="auto">
            <a:xfrm>
              <a:off x="10494963" y="5275263"/>
              <a:ext cx="1666875" cy="1577975"/>
            </a:xfrm>
            <a:custGeom>
              <a:avLst/>
              <a:gdLst/>
              <a:ahLst/>
              <a:cxnLst/>
              <a:rect l="0" t="0" r="r" b="b"/>
              <a:pathLst>
                <a:path w="351" h="332">
                  <a:moveTo>
                    <a:pt x="0" y="332"/>
                  </a:moveTo>
                  <a:cubicBezTo>
                    <a:pt x="125" y="232"/>
                    <a:pt x="245" y="121"/>
                    <a:pt x="351"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4" name="Freeform 11"/>
            <p:cNvSpPr/>
            <p:nvPr/>
          </p:nvSpPr>
          <p:spPr bwMode="auto">
            <a:xfrm>
              <a:off x="1001713" y="0"/>
              <a:ext cx="3621088" cy="6843713"/>
            </a:xfrm>
            <a:custGeom>
              <a:avLst/>
              <a:gdLst/>
              <a:ahLst/>
              <a:cxnLst/>
              <a:rect l="0" t="0" r="r" b="b"/>
              <a:pathLst>
                <a:path w="762" h="1440">
                  <a:moveTo>
                    <a:pt x="762" y="0"/>
                  </a:moveTo>
                  <a:cubicBezTo>
                    <a:pt x="308" y="245"/>
                    <a:pt x="0" y="1033"/>
                    <a:pt x="403"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5" name="Freeform 12"/>
            <p:cNvSpPr/>
            <p:nvPr/>
          </p:nvSpPr>
          <p:spPr bwMode="auto">
            <a:xfrm>
              <a:off x="11501438" y="9525"/>
              <a:ext cx="665163" cy="257175"/>
            </a:xfrm>
            <a:custGeom>
              <a:avLst/>
              <a:gdLst/>
              <a:ahLst/>
              <a:cxnLst/>
              <a:rect l="0" t="0" r="r" b="b"/>
              <a:pathLst>
                <a:path w="140" h="54">
                  <a:moveTo>
                    <a:pt x="140" y="54"/>
                  </a:moveTo>
                  <a:cubicBezTo>
                    <a:pt x="95" y="34"/>
                    <a:pt x="48" y="16"/>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6" name="Freeform 13"/>
            <p:cNvSpPr/>
            <p:nvPr/>
          </p:nvSpPr>
          <p:spPr bwMode="auto">
            <a:xfrm>
              <a:off x="10641013" y="5408613"/>
              <a:ext cx="1525588" cy="1435100"/>
            </a:xfrm>
            <a:custGeom>
              <a:avLst/>
              <a:gdLst/>
              <a:ahLst/>
              <a:cxnLst/>
              <a:rect l="0" t="0" r="r" b="b"/>
              <a:pathLst>
                <a:path w="321" h="302">
                  <a:moveTo>
                    <a:pt x="0" y="302"/>
                  </a:moveTo>
                  <a:cubicBezTo>
                    <a:pt x="114" y="210"/>
                    <a:pt x="223" y="109"/>
                    <a:pt x="321"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7" name="Freeform 14"/>
            <p:cNvSpPr/>
            <p:nvPr/>
          </p:nvSpPr>
          <p:spPr bwMode="auto">
            <a:xfrm>
              <a:off x="1001713" y="0"/>
              <a:ext cx="3244850" cy="6843713"/>
            </a:xfrm>
            <a:custGeom>
              <a:avLst/>
              <a:gdLst/>
              <a:ahLst/>
              <a:cxnLst/>
              <a:rect l="0" t="0" r="r" b="b"/>
              <a:pathLst>
                <a:path w="683" h="1440">
                  <a:moveTo>
                    <a:pt x="683" y="0"/>
                  </a:moveTo>
                  <a:cubicBezTo>
                    <a:pt x="258" y="256"/>
                    <a:pt x="0" y="1041"/>
                    <a:pt x="35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8" name="Freeform 15"/>
            <p:cNvSpPr/>
            <p:nvPr/>
          </p:nvSpPr>
          <p:spPr bwMode="auto">
            <a:xfrm>
              <a:off x="10802938" y="5518150"/>
              <a:ext cx="1363663" cy="1325563"/>
            </a:xfrm>
            <a:custGeom>
              <a:avLst/>
              <a:gdLst/>
              <a:ahLst/>
              <a:cxnLst/>
              <a:rect l="0" t="0" r="r" b="b"/>
              <a:pathLst>
                <a:path w="287" h="279">
                  <a:moveTo>
                    <a:pt x="0" y="279"/>
                  </a:moveTo>
                  <a:cubicBezTo>
                    <a:pt x="101" y="193"/>
                    <a:pt x="198" y="100"/>
                    <a:pt x="287"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9" name="Freeform 16"/>
            <p:cNvSpPr/>
            <p:nvPr/>
          </p:nvSpPr>
          <p:spPr bwMode="auto">
            <a:xfrm>
              <a:off x="889000" y="0"/>
              <a:ext cx="3230563" cy="6843713"/>
            </a:xfrm>
            <a:custGeom>
              <a:avLst/>
              <a:gdLst/>
              <a:ahLst/>
              <a:cxnLst/>
              <a:rect l="0" t="0" r="r" b="b"/>
              <a:pathLst>
                <a:path w="680" h="1440">
                  <a:moveTo>
                    <a:pt x="680" y="0"/>
                  </a:moveTo>
                  <a:cubicBezTo>
                    <a:pt x="257" y="265"/>
                    <a:pt x="0" y="1026"/>
                    <a:pt x="337"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0" name="Freeform 17"/>
            <p:cNvSpPr/>
            <p:nvPr/>
          </p:nvSpPr>
          <p:spPr bwMode="auto">
            <a:xfrm>
              <a:off x="10979150" y="5694363"/>
              <a:ext cx="1187450" cy="1149350"/>
            </a:xfrm>
            <a:custGeom>
              <a:avLst/>
              <a:gdLst/>
              <a:ahLst/>
              <a:cxnLst/>
              <a:rect l="0" t="0" r="r" b="b"/>
              <a:pathLst>
                <a:path w="250" h="242">
                  <a:moveTo>
                    <a:pt x="0" y="242"/>
                  </a:moveTo>
                  <a:cubicBezTo>
                    <a:pt x="88" y="166"/>
                    <a:pt x="172" y="85"/>
                    <a:pt x="25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1" name="Freeform 18"/>
            <p:cNvSpPr/>
            <p:nvPr/>
          </p:nvSpPr>
          <p:spPr bwMode="auto">
            <a:xfrm>
              <a:off x="484188" y="0"/>
              <a:ext cx="3421063" cy="6843713"/>
            </a:xfrm>
            <a:custGeom>
              <a:avLst/>
              <a:gdLst/>
              <a:ahLst/>
              <a:cxnLst/>
              <a:rect l="0" t="0" r="r" b="b"/>
              <a:pathLst>
                <a:path w="720" h="1440">
                  <a:moveTo>
                    <a:pt x="720" y="0"/>
                  </a:moveTo>
                  <a:cubicBezTo>
                    <a:pt x="316" y="282"/>
                    <a:pt x="0" y="1018"/>
                    <a:pt x="362"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2" name="Freeform 19"/>
            <p:cNvSpPr/>
            <p:nvPr/>
          </p:nvSpPr>
          <p:spPr bwMode="auto">
            <a:xfrm>
              <a:off x="11287125" y="6049963"/>
              <a:ext cx="879475" cy="793750"/>
            </a:xfrm>
            <a:custGeom>
              <a:avLst/>
              <a:gdLst/>
              <a:ahLst/>
              <a:cxnLst/>
              <a:rect l="0" t="0" r="r" b="b"/>
              <a:pathLst>
                <a:path w="185" h="167">
                  <a:moveTo>
                    <a:pt x="0" y="167"/>
                  </a:moveTo>
                  <a:cubicBezTo>
                    <a:pt x="63" y="114"/>
                    <a:pt x="125" y="58"/>
                    <a:pt x="185"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3" name="Freeform 20"/>
            <p:cNvSpPr/>
            <p:nvPr/>
          </p:nvSpPr>
          <p:spPr bwMode="auto">
            <a:xfrm>
              <a:off x="598488" y="0"/>
              <a:ext cx="2717800" cy="6843713"/>
            </a:xfrm>
            <a:custGeom>
              <a:avLst/>
              <a:gdLst/>
              <a:ahLst/>
              <a:cxnLst/>
              <a:rect l="0" t="0" r="r" b="b"/>
              <a:pathLst>
                <a:path w="572" h="1440">
                  <a:moveTo>
                    <a:pt x="572" y="0"/>
                  </a:moveTo>
                  <a:cubicBezTo>
                    <a:pt x="213" y="320"/>
                    <a:pt x="0" y="979"/>
                    <a:pt x="164" y="1440"/>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94" name="Freeform 21"/>
            <p:cNvSpPr/>
            <p:nvPr/>
          </p:nvSpPr>
          <p:spPr bwMode="auto">
            <a:xfrm>
              <a:off x="261938" y="0"/>
              <a:ext cx="2944813" cy="6843713"/>
            </a:xfrm>
            <a:custGeom>
              <a:avLst/>
              <a:gdLst/>
              <a:ahLst/>
              <a:cxnLst/>
              <a:rect l="0" t="0" r="r" b="b"/>
              <a:pathLst>
                <a:path w="620" h="1440">
                  <a:moveTo>
                    <a:pt x="620" y="0"/>
                  </a:moveTo>
                  <a:cubicBezTo>
                    <a:pt x="248" y="325"/>
                    <a:pt x="0" y="960"/>
                    <a:pt x="186" y="1440"/>
                  </a:cubicBezTo>
                </a:path>
              </a:pathLst>
            </a:custGeom>
            <a:noFill/>
            <a:ln w="9525" cap="flat">
              <a:solidFill>
                <a:schemeClr val="tx1">
                  <a:alpha val="20000"/>
                </a:schemeClr>
              </a:solidFill>
              <a:prstDash val="lgDash"/>
              <a:miter lim="800000"/>
              <a:headEnd/>
              <a:tailEnd/>
            </a:ln>
            <a:extLst>
              <a:ext uri="{909E8E84-426E-40DD-AFC4-6F175D3DCCD1}">
                <a14:hiddenFill xmlns:a14="http://schemas.microsoft.com/office/drawing/2010/main">
                  <a:solidFill>
                    <a:srgbClr val="FFFFFF"/>
                  </a:solidFill>
                </a14:hiddenFill>
              </a:ext>
            </a:extLst>
          </p:spPr>
        </p:sp>
        <p:sp>
          <p:nvSpPr>
            <p:cNvPr id="95" name="Freeform 22"/>
            <p:cNvSpPr/>
            <p:nvPr/>
          </p:nvSpPr>
          <p:spPr bwMode="auto">
            <a:xfrm>
              <a:off x="-417513" y="0"/>
              <a:ext cx="2403475" cy="6843713"/>
            </a:xfrm>
            <a:custGeom>
              <a:avLst/>
              <a:gdLst/>
              <a:ahLst/>
              <a:cxnLst/>
              <a:rect l="0" t="0" r="r" b="b"/>
              <a:pathLst>
                <a:path w="506" h="1440">
                  <a:moveTo>
                    <a:pt x="506" y="0"/>
                  </a:moveTo>
                  <a:cubicBezTo>
                    <a:pt x="109" y="356"/>
                    <a:pt x="0" y="943"/>
                    <a:pt x="171"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6" name="Freeform 23"/>
            <p:cNvSpPr/>
            <p:nvPr/>
          </p:nvSpPr>
          <p:spPr bwMode="auto">
            <a:xfrm>
              <a:off x="14288" y="9525"/>
              <a:ext cx="1771650" cy="3198813"/>
            </a:xfrm>
            <a:custGeom>
              <a:avLst/>
              <a:gdLst/>
              <a:ahLst/>
              <a:cxnLst/>
              <a:rect l="0" t="0" r="r" b="b"/>
              <a:pathLst>
                <a:path w="373" h="673">
                  <a:moveTo>
                    <a:pt x="373" y="0"/>
                  </a:moveTo>
                  <a:cubicBezTo>
                    <a:pt x="175" y="183"/>
                    <a:pt x="51" y="409"/>
                    <a:pt x="0" y="673"/>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7" name="Freeform 24"/>
            <p:cNvSpPr/>
            <p:nvPr/>
          </p:nvSpPr>
          <p:spPr bwMode="auto">
            <a:xfrm>
              <a:off x="4763" y="6016625"/>
              <a:ext cx="214313" cy="827088"/>
            </a:xfrm>
            <a:custGeom>
              <a:avLst/>
              <a:gdLst/>
              <a:ahLst/>
              <a:cxnLst/>
              <a:rect l="0" t="0" r="r" b="b"/>
              <a:pathLst>
                <a:path w="45" h="174">
                  <a:moveTo>
                    <a:pt x="0" y="0"/>
                  </a:moveTo>
                  <a:cubicBezTo>
                    <a:pt x="11" y="59"/>
                    <a:pt x="26" y="118"/>
                    <a:pt x="45" y="174"/>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8" name="Freeform 25"/>
            <p:cNvSpPr/>
            <p:nvPr/>
          </p:nvSpPr>
          <p:spPr bwMode="auto">
            <a:xfrm>
              <a:off x="14288" y="0"/>
              <a:ext cx="1562100" cy="2228850"/>
            </a:xfrm>
            <a:custGeom>
              <a:avLst/>
              <a:gdLst/>
              <a:ahLst/>
              <a:cxnLst/>
              <a:rect l="0" t="0" r="r" b="b"/>
              <a:pathLst>
                <a:path w="329" h="469">
                  <a:moveTo>
                    <a:pt x="329" y="0"/>
                  </a:moveTo>
                  <a:cubicBezTo>
                    <a:pt x="189" y="133"/>
                    <a:pt x="69" y="288"/>
                    <a:pt x="0" y="469"/>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grpSp>
      <p:grpSp>
        <p:nvGrpSpPr>
          <p:cNvPr id="24" name="Group 23"/>
          <p:cNvGrpSpPr/>
          <p:nvPr/>
        </p:nvGrpSpPr>
        <p:grpSpPr>
          <a:xfrm>
            <a:off x="800144" y="1699589"/>
            <a:ext cx="3674476" cy="3470421"/>
            <a:chOff x="697883" y="1816768"/>
            <a:chExt cx="3674476" cy="3470421"/>
          </a:xfrm>
        </p:grpSpPr>
        <p:sp>
          <p:nvSpPr>
            <p:cNvPr id="25" name="Rectangle 24"/>
            <p:cNvSpPr/>
            <p:nvPr/>
          </p:nvSpPr>
          <p:spPr>
            <a:xfrm>
              <a:off x="697883" y="1816768"/>
              <a:ext cx="3674476" cy="5029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6" name="Isosceles Triangle 22"/>
            <p:cNvSpPr/>
            <p:nvPr/>
          </p:nvSpPr>
          <p:spPr>
            <a:xfrm rot="10800000">
              <a:off x="2380224" y="5014786"/>
              <a:ext cx="315988" cy="272403"/>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7" name="Rectangle 26"/>
            <p:cNvSpPr/>
            <p:nvPr/>
          </p:nvSpPr>
          <p:spPr>
            <a:xfrm>
              <a:off x="704075" y="2392840"/>
              <a:ext cx="3668284" cy="262432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sp>
        <p:nvSpPr>
          <p:cNvPr id="2" name="Title 1"/>
          <p:cNvSpPr>
            <a:spLocks noGrp="1"/>
          </p:cNvSpPr>
          <p:nvPr>
            <p:ph type="title"/>
          </p:nvPr>
        </p:nvSpPr>
        <p:spPr>
          <a:xfrm>
            <a:off x="888632" y="2349925"/>
            <a:ext cx="3501196" cy="2456442"/>
          </a:xfrm>
        </p:spPr>
        <p:txBody>
          <a:bodyPr/>
          <a:lstStyle>
            <a:lvl1pPr>
              <a:defRPr>
                <a:solidFill>
                  <a:srgbClr val="FFFEFF"/>
                </a:solidFill>
              </a:defRPr>
            </a:lvl1pPr>
          </a:lstStyle>
          <a:p>
            <a:r>
              <a:rPr lang="en-US"/>
              <a:t>Click to edit Master title style</a:t>
            </a:r>
          </a:p>
        </p:txBody>
      </p:sp>
      <p:sp>
        <p:nvSpPr>
          <p:cNvPr id="3" name="Date Placeholder 2"/>
          <p:cNvSpPr>
            <a:spLocks noGrp="1"/>
          </p:cNvSpPr>
          <p:nvPr>
            <p:ph type="dt" sz="half" idx="10"/>
          </p:nvPr>
        </p:nvSpPr>
        <p:spPr/>
        <p:txBody>
          <a:bodyPr/>
          <a:lstStyle/>
          <a:p>
            <a:fld id="{48A87A34-81AB-432B-8DAE-1953F412C126}" type="datetimeFigureOut">
              <a:rPr lang="en-US" dirty="0"/>
              <a:t>7/17/2025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a:p>
        </p:txBody>
      </p:sp>
    </p:spTree>
    <p:extLst>
      <p:ext uri="{BB962C8B-B14F-4D97-AF65-F5344CB8AC3E}">
        <p14:creationId xmlns:p14="http://schemas.microsoft.com/office/powerpoint/2010/main" val="209450685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804672" y="320040"/>
            <a:ext cx="3657600" cy="320040"/>
          </a:xfrm>
        </p:spPr>
        <p:txBody>
          <a:bodyPr/>
          <a:lstStyle/>
          <a:p>
            <a:fld id="{48A87A34-81AB-432B-8DAE-1953F412C126}" type="datetimeFigureOut">
              <a:rPr lang="en-US" dirty="0"/>
              <a:t>7/17/2025</a:t>
            </a:fld>
            <a:endParaRPr lang="en-US"/>
          </a:p>
        </p:txBody>
      </p:sp>
      <p:sp>
        <p:nvSpPr>
          <p:cNvPr id="3" name="Footer Placeholder 2"/>
          <p:cNvSpPr>
            <a:spLocks noGrp="1"/>
          </p:cNvSpPr>
          <p:nvPr>
            <p:ph type="ftr" sz="quarter" idx="11"/>
          </p:nvPr>
        </p:nvSpPr>
        <p:spPr>
          <a:xfrm>
            <a:off x="804672" y="6227064"/>
            <a:ext cx="10588752" cy="320040"/>
          </a:xfrm>
        </p:spPr>
        <p:txBody>
          <a:bodyPr/>
          <a:lstStyle/>
          <a:p>
            <a:endParaRPr lang="en-US"/>
          </a:p>
        </p:txBody>
      </p:sp>
      <p:sp>
        <p:nvSpPr>
          <p:cNvPr id="4" name="Slide Number Placeholder 3"/>
          <p:cNvSpPr>
            <a:spLocks noGrp="1"/>
          </p:cNvSpPr>
          <p:nvPr>
            <p:ph type="sldNum" sz="quarter" idx="12"/>
          </p:nvPr>
        </p:nvSpPr>
        <p:spPr>
          <a:xfrm>
            <a:off x="10469880" y="320040"/>
            <a:ext cx="914400" cy="320040"/>
          </a:xfrm>
        </p:spPr>
        <p:txBody>
          <a:bodyPr/>
          <a:lstStyle/>
          <a:p>
            <a:fld id="{6D22F896-40B5-4ADD-8801-0D06FADFA095}" type="slidenum">
              <a:rPr lang="en-US" dirty="0"/>
              <a:t>‹#›</a:t>
            </a:fld>
            <a:endParaRPr lang="en-US"/>
          </a:p>
        </p:txBody>
      </p:sp>
    </p:spTree>
    <p:extLst>
      <p:ext uri="{BB962C8B-B14F-4D97-AF65-F5344CB8AC3E}">
        <p14:creationId xmlns:p14="http://schemas.microsoft.com/office/powerpoint/2010/main" val="327756148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grpSp>
        <p:nvGrpSpPr>
          <p:cNvPr id="74" name="Group 73"/>
          <p:cNvGrpSpPr/>
          <p:nvPr/>
        </p:nvGrpSpPr>
        <p:grpSpPr>
          <a:xfrm>
            <a:off x="-417513" y="0"/>
            <a:ext cx="12584114" cy="6853238"/>
            <a:chOff x="-417513" y="0"/>
            <a:chExt cx="12584114" cy="6853238"/>
          </a:xfrm>
        </p:grpSpPr>
        <p:sp>
          <p:nvSpPr>
            <p:cNvPr id="75" name="Freeform 5"/>
            <p:cNvSpPr/>
            <p:nvPr/>
          </p:nvSpPr>
          <p:spPr bwMode="auto">
            <a:xfrm>
              <a:off x="1306513" y="0"/>
              <a:ext cx="3862388" cy="6843713"/>
            </a:xfrm>
            <a:custGeom>
              <a:avLst/>
              <a:gdLst/>
              <a:ahLst/>
              <a:cxnLst/>
              <a:rect l="0" t="0" r="r" b="b"/>
              <a:pathLst>
                <a:path w="813" h="1440">
                  <a:moveTo>
                    <a:pt x="813" y="0"/>
                  </a:moveTo>
                  <a:cubicBezTo>
                    <a:pt x="331" y="221"/>
                    <a:pt x="0" y="1039"/>
                    <a:pt x="43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76" name="Freeform 6"/>
            <p:cNvSpPr/>
            <p:nvPr/>
          </p:nvSpPr>
          <p:spPr bwMode="auto">
            <a:xfrm>
              <a:off x="10626725" y="9525"/>
              <a:ext cx="1539875" cy="555625"/>
            </a:xfrm>
            <a:custGeom>
              <a:avLst/>
              <a:gdLst/>
              <a:ahLst/>
              <a:cxnLst/>
              <a:rect l="0" t="0" r="r" b="b"/>
              <a:pathLst>
                <a:path w="324" h="117">
                  <a:moveTo>
                    <a:pt x="324" y="117"/>
                  </a:moveTo>
                  <a:cubicBezTo>
                    <a:pt x="223" y="64"/>
                    <a:pt x="107" y="2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77" name="Freeform 7"/>
            <p:cNvSpPr/>
            <p:nvPr/>
          </p:nvSpPr>
          <p:spPr bwMode="auto">
            <a:xfrm>
              <a:off x="10247313" y="5013325"/>
              <a:ext cx="1919288" cy="1830388"/>
            </a:xfrm>
            <a:custGeom>
              <a:avLst/>
              <a:gdLst/>
              <a:ahLst/>
              <a:cxnLst/>
              <a:rect l="0" t="0" r="r" b="b"/>
              <a:pathLst>
                <a:path w="404" h="385">
                  <a:moveTo>
                    <a:pt x="0" y="385"/>
                  </a:moveTo>
                  <a:cubicBezTo>
                    <a:pt x="146" y="272"/>
                    <a:pt x="285" y="142"/>
                    <a:pt x="404"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78" name="Freeform 8"/>
            <p:cNvSpPr/>
            <p:nvPr/>
          </p:nvSpPr>
          <p:spPr bwMode="auto">
            <a:xfrm>
              <a:off x="1120775" y="0"/>
              <a:ext cx="3676650" cy="6843713"/>
            </a:xfrm>
            <a:custGeom>
              <a:avLst/>
              <a:gdLst/>
              <a:ahLst/>
              <a:cxnLst/>
              <a:rect l="0" t="0" r="r" b="b"/>
              <a:pathLst>
                <a:path w="774" h="1440">
                  <a:moveTo>
                    <a:pt x="774" y="0"/>
                  </a:moveTo>
                  <a:cubicBezTo>
                    <a:pt x="312" y="240"/>
                    <a:pt x="0" y="1034"/>
                    <a:pt x="411" y="144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79" name="Freeform 9"/>
            <p:cNvSpPr/>
            <p:nvPr/>
          </p:nvSpPr>
          <p:spPr bwMode="auto">
            <a:xfrm>
              <a:off x="11202988" y="9525"/>
              <a:ext cx="963613" cy="366713"/>
            </a:xfrm>
            <a:custGeom>
              <a:avLst/>
              <a:gdLst/>
              <a:ahLst/>
              <a:cxnLst/>
              <a:rect l="0" t="0" r="r" b="b"/>
              <a:pathLst>
                <a:path w="203" h="77">
                  <a:moveTo>
                    <a:pt x="203" y="77"/>
                  </a:moveTo>
                  <a:cubicBezTo>
                    <a:pt x="138" y="46"/>
                    <a:pt x="68" y="21"/>
                    <a:pt x="0"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0" name="Freeform 10"/>
            <p:cNvSpPr/>
            <p:nvPr/>
          </p:nvSpPr>
          <p:spPr bwMode="auto">
            <a:xfrm>
              <a:off x="10494963" y="5275263"/>
              <a:ext cx="1666875" cy="1577975"/>
            </a:xfrm>
            <a:custGeom>
              <a:avLst/>
              <a:gdLst/>
              <a:ahLst/>
              <a:cxnLst/>
              <a:rect l="0" t="0" r="r" b="b"/>
              <a:pathLst>
                <a:path w="351" h="332">
                  <a:moveTo>
                    <a:pt x="0" y="332"/>
                  </a:moveTo>
                  <a:cubicBezTo>
                    <a:pt x="125" y="232"/>
                    <a:pt x="245" y="121"/>
                    <a:pt x="351"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1" name="Freeform 11"/>
            <p:cNvSpPr/>
            <p:nvPr/>
          </p:nvSpPr>
          <p:spPr bwMode="auto">
            <a:xfrm>
              <a:off x="1001713" y="0"/>
              <a:ext cx="3621088" cy="6843713"/>
            </a:xfrm>
            <a:custGeom>
              <a:avLst/>
              <a:gdLst/>
              <a:ahLst/>
              <a:cxnLst/>
              <a:rect l="0" t="0" r="r" b="b"/>
              <a:pathLst>
                <a:path w="762" h="1440">
                  <a:moveTo>
                    <a:pt x="762" y="0"/>
                  </a:moveTo>
                  <a:cubicBezTo>
                    <a:pt x="308" y="245"/>
                    <a:pt x="0" y="1033"/>
                    <a:pt x="403"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2" name="Freeform 12"/>
            <p:cNvSpPr/>
            <p:nvPr/>
          </p:nvSpPr>
          <p:spPr bwMode="auto">
            <a:xfrm>
              <a:off x="11501438" y="9525"/>
              <a:ext cx="665163" cy="257175"/>
            </a:xfrm>
            <a:custGeom>
              <a:avLst/>
              <a:gdLst/>
              <a:ahLst/>
              <a:cxnLst/>
              <a:rect l="0" t="0" r="r" b="b"/>
              <a:pathLst>
                <a:path w="140" h="54">
                  <a:moveTo>
                    <a:pt x="140" y="54"/>
                  </a:moveTo>
                  <a:cubicBezTo>
                    <a:pt x="95" y="34"/>
                    <a:pt x="48" y="16"/>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3" name="Freeform 13"/>
            <p:cNvSpPr/>
            <p:nvPr/>
          </p:nvSpPr>
          <p:spPr bwMode="auto">
            <a:xfrm>
              <a:off x="10641013" y="5408613"/>
              <a:ext cx="1525588" cy="1435100"/>
            </a:xfrm>
            <a:custGeom>
              <a:avLst/>
              <a:gdLst/>
              <a:ahLst/>
              <a:cxnLst/>
              <a:rect l="0" t="0" r="r" b="b"/>
              <a:pathLst>
                <a:path w="321" h="302">
                  <a:moveTo>
                    <a:pt x="0" y="302"/>
                  </a:moveTo>
                  <a:cubicBezTo>
                    <a:pt x="114" y="210"/>
                    <a:pt x="223" y="109"/>
                    <a:pt x="321"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4" name="Freeform 14"/>
            <p:cNvSpPr/>
            <p:nvPr/>
          </p:nvSpPr>
          <p:spPr bwMode="auto">
            <a:xfrm>
              <a:off x="1001713" y="0"/>
              <a:ext cx="3244850" cy="6843713"/>
            </a:xfrm>
            <a:custGeom>
              <a:avLst/>
              <a:gdLst/>
              <a:ahLst/>
              <a:cxnLst/>
              <a:rect l="0" t="0" r="r" b="b"/>
              <a:pathLst>
                <a:path w="683" h="1440">
                  <a:moveTo>
                    <a:pt x="683" y="0"/>
                  </a:moveTo>
                  <a:cubicBezTo>
                    <a:pt x="258" y="256"/>
                    <a:pt x="0" y="1041"/>
                    <a:pt x="35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5" name="Freeform 15"/>
            <p:cNvSpPr/>
            <p:nvPr/>
          </p:nvSpPr>
          <p:spPr bwMode="auto">
            <a:xfrm>
              <a:off x="10802938" y="5518150"/>
              <a:ext cx="1363663" cy="1325563"/>
            </a:xfrm>
            <a:custGeom>
              <a:avLst/>
              <a:gdLst/>
              <a:ahLst/>
              <a:cxnLst/>
              <a:rect l="0" t="0" r="r" b="b"/>
              <a:pathLst>
                <a:path w="287" h="279">
                  <a:moveTo>
                    <a:pt x="0" y="279"/>
                  </a:moveTo>
                  <a:cubicBezTo>
                    <a:pt x="101" y="193"/>
                    <a:pt x="198" y="100"/>
                    <a:pt x="287"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6" name="Freeform 16"/>
            <p:cNvSpPr/>
            <p:nvPr/>
          </p:nvSpPr>
          <p:spPr bwMode="auto">
            <a:xfrm>
              <a:off x="889000" y="0"/>
              <a:ext cx="3230563" cy="6843713"/>
            </a:xfrm>
            <a:custGeom>
              <a:avLst/>
              <a:gdLst/>
              <a:ahLst/>
              <a:cxnLst/>
              <a:rect l="0" t="0" r="r" b="b"/>
              <a:pathLst>
                <a:path w="680" h="1440">
                  <a:moveTo>
                    <a:pt x="680" y="0"/>
                  </a:moveTo>
                  <a:cubicBezTo>
                    <a:pt x="257" y="265"/>
                    <a:pt x="0" y="1026"/>
                    <a:pt x="337"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7" name="Freeform 17"/>
            <p:cNvSpPr/>
            <p:nvPr/>
          </p:nvSpPr>
          <p:spPr bwMode="auto">
            <a:xfrm>
              <a:off x="10979150" y="5694363"/>
              <a:ext cx="1187450" cy="1149350"/>
            </a:xfrm>
            <a:custGeom>
              <a:avLst/>
              <a:gdLst/>
              <a:ahLst/>
              <a:cxnLst/>
              <a:rect l="0" t="0" r="r" b="b"/>
              <a:pathLst>
                <a:path w="250" h="242">
                  <a:moveTo>
                    <a:pt x="0" y="242"/>
                  </a:moveTo>
                  <a:cubicBezTo>
                    <a:pt x="88" y="166"/>
                    <a:pt x="172" y="85"/>
                    <a:pt x="25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8" name="Freeform 18"/>
            <p:cNvSpPr/>
            <p:nvPr/>
          </p:nvSpPr>
          <p:spPr bwMode="auto">
            <a:xfrm>
              <a:off x="484188" y="0"/>
              <a:ext cx="3421063" cy="6843713"/>
            </a:xfrm>
            <a:custGeom>
              <a:avLst/>
              <a:gdLst/>
              <a:ahLst/>
              <a:cxnLst/>
              <a:rect l="0" t="0" r="r" b="b"/>
              <a:pathLst>
                <a:path w="720" h="1440">
                  <a:moveTo>
                    <a:pt x="720" y="0"/>
                  </a:moveTo>
                  <a:cubicBezTo>
                    <a:pt x="316" y="282"/>
                    <a:pt x="0" y="1018"/>
                    <a:pt x="362"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9" name="Freeform 19"/>
            <p:cNvSpPr/>
            <p:nvPr/>
          </p:nvSpPr>
          <p:spPr bwMode="auto">
            <a:xfrm>
              <a:off x="11287125" y="6049963"/>
              <a:ext cx="879475" cy="793750"/>
            </a:xfrm>
            <a:custGeom>
              <a:avLst/>
              <a:gdLst/>
              <a:ahLst/>
              <a:cxnLst/>
              <a:rect l="0" t="0" r="r" b="b"/>
              <a:pathLst>
                <a:path w="185" h="167">
                  <a:moveTo>
                    <a:pt x="0" y="167"/>
                  </a:moveTo>
                  <a:cubicBezTo>
                    <a:pt x="63" y="114"/>
                    <a:pt x="125" y="58"/>
                    <a:pt x="185"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0" name="Freeform 20"/>
            <p:cNvSpPr/>
            <p:nvPr/>
          </p:nvSpPr>
          <p:spPr bwMode="auto">
            <a:xfrm>
              <a:off x="598488" y="0"/>
              <a:ext cx="2717800" cy="6843713"/>
            </a:xfrm>
            <a:custGeom>
              <a:avLst/>
              <a:gdLst/>
              <a:ahLst/>
              <a:cxnLst/>
              <a:rect l="0" t="0" r="r" b="b"/>
              <a:pathLst>
                <a:path w="572" h="1440">
                  <a:moveTo>
                    <a:pt x="572" y="0"/>
                  </a:moveTo>
                  <a:cubicBezTo>
                    <a:pt x="213" y="320"/>
                    <a:pt x="0" y="979"/>
                    <a:pt x="164" y="1440"/>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91" name="Freeform 21"/>
            <p:cNvSpPr/>
            <p:nvPr/>
          </p:nvSpPr>
          <p:spPr bwMode="auto">
            <a:xfrm>
              <a:off x="261938" y="0"/>
              <a:ext cx="2944813" cy="6843713"/>
            </a:xfrm>
            <a:custGeom>
              <a:avLst/>
              <a:gdLst/>
              <a:ahLst/>
              <a:cxnLst/>
              <a:rect l="0" t="0" r="r" b="b"/>
              <a:pathLst>
                <a:path w="620" h="1440">
                  <a:moveTo>
                    <a:pt x="620" y="0"/>
                  </a:moveTo>
                  <a:cubicBezTo>
                    <a:pt x="248" y="325"/>
                    <a:pt x="0" y="960"/>
                    <a:pt x="186" y="1440"/>
                  </a:cubicBezTo>
                </a:path>
              </a:pathLst>
            </a:custGeom>
            <a:noFill/>
            <a:ln w="9525" cap="flat">
              <a:solidFill>
                <a:schemeClr val="tx1">
                  <a:alpha val="20000"/>
                </a:schemeClr>
              </a:solidFill>
              <a:prstDash val="lgDash"/>
              <a:miter lim="800000"/>
              <a:headEnd/>
              <a:tailEnd/>
            </a:ln>
            <a:extLst>
              <a:ext uri="{909E8E84-426E-40DD-AFC4-6F175D3DCCD1}">
                <a14:hiddenFill xmlns:a14="http://schemas.microsoft.com/office/drawing/2010/main">
                  <a:solidFill>
                    <a:srgbClr val="FFFFFF"/>
                  </a:solidFill>
                </a14:hiddenFill>
              </a:ext>
            </a:extLst>
          </p:spPr>
        </p:sp>
        <p:sp>
          <p:nvSpPr>
            <p:cNvPr id="92" name="Freeform 22"/>
            <p:cNvSpPr/>
            <p:nvPr/>
          </p:nvSpPr>
          <p:spPr bwMode="auto">
            <a:xfrm>
              <a:off x="-417513" y="0"/>
              <a:ext cx="2403475" cy="6843713"/>
            </a:xfrm>
            <a:custGeom>
              <a:avLst/>
              <a:gdLst/>
              <a:ahLst/>
              <a:cxnLst/>
              <a:rect l="0" t="0" r="r" b="b"/>
              <a:pathLst>
                <a:path w="506" h="1440">
                  <a:moveTo>
                    <a:pt x="506" y="0"/>
                  </a:moveTo>
                  <a:cubicBezTo>
                    <a:pt x="109" y="356"/>
                    <a:pt x="0" y="943"/>
                    <a:pt x="171"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3" name="Freeform 23"/>
            <p:cNvSpPr/>
            <p:nvPr/>
          </p:nvSpPr>
          <p:spPr bwMode="auto">
            <a:xfrm>
              <a:off x="14288" y="9525"/>
              <a:ext cx="1771650" cy="3198813"/>
            </a:xfrm>
            <a:custGeom>
              <a:avLst/>
              <a:gdLst/>
              <a:ahLst/>
              <a:cxnLst/>
              <a:rect l="0" t="0" r="r" b="b"/>
              <a:pathLst>
                <a:path w="373" h="673">
                  <a:moveTo>
                    <a:pt x="373" y="0"/>
                  </a:moveTo>
                  <a:cubicBezTo>
                    <a:pt x="175" y="183"/>
                    <a:pt x="51" y="409"/>
                    <a:pt x="0" y="673"/>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4" name="Freeform 24"/>
            <p:cNvSpPr/>
            <p:nvPr/>
          </p:nvSpPr>
          <p:spPr bwMode="auto">
            <a:xfrm>
              <a:off x="4763" y="6016625"/>
              <a:ext cx="214313" cy="827088"/>
            </a:xfrm>
            <a:custGeom>
              <a:avLst/>
              <a:gdLst/>
              <a:ahLst/>
              <a:cxnLst/>
              <a:rect l="0" t="0" r="r" b="b"/>
              <a:pathLst>
                <a:path w="45" h="174">
                  <a:moveTo>
                    <a:pt x="0" y="0"/>
                  </a:moveTo>
                  <a:cubicBezTo>
                    <a:pt x="11" y="59"/>
                    <a:pt x="26" y="118"/>
                    <a:pt x="45" y="174"/>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5" name="Freeform 25"/>
            <p:cNvSpPr/>
            <p:nvPr/>
          </p:nvSpPr>
          <p:spPr bwMode="auto">
            <a:xfrm>
              <a:off x="14288" y="0"/>
              <a:ext cx="1562100" cy="2228850"/>
            </a:xfrm>
            <a:custGeom>
              <a:avLst/>
              <a:gdLst/>
              <a:ahLst/>
              <a:cxnLst/>
              <a:rect l="0" t="0" r="r" b="b"/>
              <a:pathLst>
                <a:path w="329" h="469">
                  <a:moveTo>
                    <a:pt x="329" y="0"/>
                  </a:moveTo>
                  <a:cubicBezTo>
                    <a:pt x="189" y="133"/>
                    <a:pt x="69" y="288"/>
                    <a:pt x="0" y="469"/>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grpSp>
      <p:grpSp>
        <p:nvGrpSpPr>
          <p:cNvPr id="21" name="Group 20"/>
          <p:cNvGrpSpPr/>
          <p:nvPr/>
        </p:nvGrpSpPr>
        <p:grpSpPr>
          <a:xfrm>
            <a:off x="800144" y="1699589"/>
            <a:ext cx="3674476" cy="3470421"/>
            <a:chOff x="697883" y="1816768"/>
            <a:chExt cx="3674476" cy="3470421"/>
          </a:xfrm>
        </p:grpSpPr>
        <p:sp>
          <p:nvSpPr>
            <p:cNvPr id="22" name="Rectangle 21"/>
            <p:cNvSpPr/>
            <p:nvPr/>
          </p:nvSpPr>
          <p:spPr>
            <a:xfrm>
              <a:off x="697883" y="1816768"/>
              <a:ext cx="3674476" cy="5029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2" name="Isosceles Triangle 22"/>
            <p:cNvSpPr/>
            <p:nvPr/>
          </p:nvSpPr>
          <p:spPr>
            <a:xfrm rot="10800000">
              <a:off x="2380224" y="5014786"/>
              <a:ext cx="315988" cy="272403"/>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3" name="Rectangle 32"/>
            <p:cNvSpPr/>
            <p:nvPr/>
          </p:nvSpPr>
          <p:spPr>
            <a:xfrm>
              <a:off x="704075" y="2392840"/>
              <a:ext cx="3668284" cy="262432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sp>
        <p:nvSpPr>
          <p:cNvPr id="2" name="Title 1"/>
          <p:cNvSpPr>
            <a:spLocks noGrp="1"/>
          </p:cNvSpPr>
          <p:nvPr>
            <p:ph type="title"/>
          </p:nvPr>
        </p:nvSpPr>
        <p:spPr>
          <a:xfrm>
            <a:off x="888631" y="2352026"/>
            <a:ext cx="3501197" cy="1223298"/>
          </a:xfrm>
        </p:spPr>
        <p:txBody>
          <a:bodyPr bIns="0" anchor="b">
            <a:noAutofit/>
          </a:bodyPr>
          <a:lstStyle>
            <a:lvl1pPr algn="ctr">
              <a:defRPr sz="3200">
                <a:solidFill>
                  <a:srgbClr val="FFFEFF"/>
                </a:solidFill>
              </a:defRPr>
            </a:lvl1pPr>
          </a:lstStyle>
          <a:p>
            <a:r>
              <a:rPr lang="en-US"/>
              <a:t>Click to edit Master title style</a:t>
            </a:r>
          </a:p>
        </p:txBody>
      </p:sp>
      <p:sp>
        <p:nvSpPr>
          <p:cNvPr id="3" name="Content Placeholder 2"/>
          <p:cNvSpPr>
            <a:spLocks noGrp="1"/>
          </p:cNvSpPr>
          <p:nvPr>
            <p:ph idx="1"/>
          </p:nvPr>
        </p:nvSpPr>
        <p:spPr>
          <a:xfrm>
            <a:off x="5109983" y="802809"/>
            <a:ext cx="6275035" cy="5249940"/>
          </a:xfrm>
        </p:spPr>
        <p:txBody>
          <a:bodyPr anchor="ct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88631" y="3580186"/>
            <a:ext cx="3501197" cy="1221164"/>
          </a:xfrm>
        </p:spPr>
        <p:txBody>
          <a:bodyPr/>
          <a:lstStyle>
            <a:lvl1pPr marL="0" indent="0" algn="ctr">
              <a:buNone/>
              <a:defRPr sz="1600">
                <a:solidFill>
                  <a:srgbClr val="FFFEFF"/>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48A87A34-81AB-432B-8DAE-1953F412C126}" type="datetimeFigureOut">
              <a:rPr lang="en-US" dirty="0"/>
              <a:t>7/17/2025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a:p>
        </p:txBody>
      </p:sp>
    </p:spTree>
    <p:extLst>
      <p:ext uri="{BB962C8B-B14F-4D97-AF65-F5344CB8AC3E}">
        <p14:creationId xmlns:p14="http://schemas.microsoft.com/office/powerpoint/2010/main" val="391925075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grpSp>
        <p:nvGrpSpPr>
          <p:cNvPr id="73" name="Group 72"/>
          <p:cNvGrpSpPr/>
          <p:nvPr/>
        </p:nvGrpSpPr>
        <p:grpSpPr>
          <a:xfrm>
            <a:off x="-329674" y="-59376"/>
            <a:ext cx="12515851" cy="6923798"/>
            <a:chOff x="-329674" y="-51881"/>
            <a:chExt cx="12515851" cy="6923798"/>
          </a:xfrm>
        </p:grpSpPr>
        <p:sp>
          <p:nvSpPr>
            <p:cNvPr id="81" name="Freeform 5"/>
            <p:cNvSpPr/>
            <p:nvPr/>
          </p:nvSpPr>
          <p:spPr bwMode="auto">
            <a:xfrm>
              <a:off x="-329674" y="1298404"/>
              <a:ext cx="9702800" cy="5573512"/>
            </a:xfrm>
            <a:custGeom>
              <a:avLst/>
              <a:gdLst/>
              <a:ahLst/>
              <a:cxnLst/>
              <a:rect l="0" t="0" r="r" b="b"/>
              <a:pathLst>
                <a:path w="2038" h="1169">
                  <a:moveTo>
                    <a:pt x="1752" y="1169"/>
                  </a:moveTo>
                  <a:cubicBezTo>
                    <a:pt x="2038" y="928"/>
                    <a:pt x="1673" y="513"/>
                    <a:pt x="1487" y="334"/>
                  </a:cubicBezTo>
                  <a:cubicBezTo>
                    <a:pt x="1316" y="170"/>
                    <a:pt x="1099" y="43"/>
                    <a:pt x="860" y="22"/>
                  </a:cubicBezTo>
                  <a:cubicBezTo>
                    <a:pt x="621" y="0"/>
                    <a:pt x="341" y="128"/>
                    <a:pt x="199" y="318"/>
                  </a:cubicBezTo>
                  <a:cubicBezTo>
                    <a:pt x="0" y="586"/>
                    <a:pt x="184" y="965"/>
                    <a:pt x="399" y="1165"/>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2" name="Freeform 6"/>
            <p:cNvSpPr/>
            <p:nvPr/>
          </p:nvSpPr>
          <p:spPr bwMode="auto">
            <a:xfrm>
              <a:off x="670451" y="2018236"/>
              <a:ext cx="7373938" cy="4848892"/>
            </a:xfrm>
            <a:custGeom>
              <a:avLst/>
              <a:gdLst/>
              <a:ahLst/>
              <a:cxnLst/>
              <a:rect l="0" t="0" r="r" b="b"/>
              <a:pathLst>
                <a:path w="1549" h="1017">
                  <a:moveTo>
                    <a:pt x="1025" y="1016"/>
                  </a:moveTo>
                  <a:cubicBezTo>
                    <a:pt x="1223" y="971"/>
                    <a:pt x="1549" y="857"/>
                    <a:pt x="1443" y="592"/>
                  </a:cubicBezTo>
                  <a:cubicBezTo>
                    <a:pt x="1344" y="344"/>
                    <a:pt x="1041" y="111"/>
                    <a:pt x="782" y="53"/>
                  </a:cubicBezTo>
                  <a:cubicBezTo>
                    <a:pt x="545" y="0"/>
                    <a:pt x="275" y="117"/>
                    <a:pt x="150" y="329"/>
                  </a:cubicBezTo>
                  <a:cubicBezTo>
                    <a:pt x="0" y="584"/>
                    <a:pt x="243" y="911"/>
                    <a:pt x="477" y="1017"/>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3" name="Freeform 7"/>
            <p:cNvSpPr/>
            <p:nvPr/>
          </p:nvSpPr>
          <p:spPr bwMode="auto">
            <a:xfrm>
              <a:off x="251351" y="1788400"/>
              <a:ext cx="8035925" cy="5083516"/>
            </a:xfrm>
            <a:custGeom>
              <a:avLst/>
              <a:gdLst/>
              <a:ahLst/>
              <a:cxnLst/>
              <a:rect l="0" t="0" r="r" b="b"/>
              <a:pathLst>
                <a:path w="1688" h="1066">
                  <a:moveTo>
                    <a:pt x="1302" y="1066"/>
                  </a:moveTo>
                  <a:cubicBezTo>
                    <a:pt x="1416" y="1024"/>
                    <a:pt x="1551" y="962"/>
                    <a:pt x="1613" y="850"/>
                  </a:cubicBezTo>
                  <a:cubicBezTo>
                    <a:pt x="1688" y="715"/>
                    <a:pt x="1606" y="575"/>
                    <a:pt x="1517" y="471"/>
                  </a:cubicBezTo>
                  <a:cubicBezTo>
                    <a:pt x="1336" y="258"/>
                    <a:pt x="1084" y="62"/>
                    <a:pt x="798" y="28"/>
                  </a:cubicBezTo>
                  <a:cubicBezTo>
                    <a:pt x="559" y="0"/>
                    <a:pt x="317" y="138"/>
                    <a:pt x="181" y="333"/>
                  </a:cubicBezTo>
                  <a:cubicBezTo>
                    <a:pt x="0" y="592"/>
                    <a:pt x="191" y="907"/>
                    <a:pt x="420" y="1066"/>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4" name="Freeform 8"/>
            <p:cNvSpPr/>
            <p:nvPr/>
          </p:nvSpPr>
          <p:spPr bwMode="auto">
            <a:xfrm>
              <a:off x="-1061" y="549842"/>
              <a:ext cx="10334625" cy="6322075"/>
            </a:xfrm>
            <a:custGeom>
              <a:avLst/>
              <a:gdLst/>
              <a:ahLst/>
              <a:cxnLst/>
              <a:rect l="0" t="0" r="r" b="b"/>
              <a:pathLst>
                <a:path w="2171" h="1326">
                  <a:moveTo>
                    <a:pt x="1873" y="1326"/>
                  </a:moveTo>
                  <a:cubicBezTo>
                    <a:pt x="2171" y="1045"/>
                    <a:pt x="1825" y="678"/>
                    <a:pt x="1609" y="473"/>
                  </a:cubicBezTo>
                  <a:cubicBezTo>
                    <a:pt x="1406" y="281"/>
                    <a:pt x="1159" y="116"/>
                    <a:pt x="880" y="63"/>
                  </a:cubicBezTo>
                  <a:cubicBezTo>
                    <a:pt x="545" y="0"/>
                    <a:pt x="214" y="161"/>
                    <a:pt x="0" y="423"/>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5" name="Freeform 9"/>
            <p:cNvSpPr/>
            <p:nvPr/>
          </p:nvSpPr>
          <p:spPr bwMode="auto">
            <a:xfrm>
              <a:off x="3701" y="6186246"/>
              <a:ext cx="504825" cy="681527"/>
            </a:xfrm>
            <a:custGeom>
              <a:avLst/>
              <a:gdLst/>
              <a:ahLst/>
              <a:cxnLst/>
              <a:rect l="0" t="0" r="r" b="b"/>
              <a:pathLst>
                <a:path w="106" h="143">
                  <a:moveTo>
                    <a:pt x="0" y="0"/>
                  </a:moveTo>
                  <a:cubicBezTo>
                    <a:pt x="35" y="54"/>
                    <a:pt x="70" y="101"/>
                    <a:pt x="106" y="143"/>
                  </a:cubicBezTo>
                </a:path>
              </a:pathLst>
            </a:custGeom>
            <a:noFill/>
            <a:ln w="4763"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6" name="Freeform 10"/>
            <p:cNvSpPr/>
            <p:nvPr/>
          </p:nvSpPr>
          <p:spPr bwMode="auto">
            <a:xfrm>
              <a:off x="-1061" y="-51881"/>
              <a:ext cx="11091863" cy="6923796"/>
            </a:xfrm>
            <a:custGeom>
              <a:avLst/>
              <a:gdLst/>
              <a:ahLst/>
              <a:cxnLst/>
              <a:rect l="0" t="0" r="r" b="b"/>
              <a:pathLst>
                <a:path w="2330" h="1452">
                  <a:moveTo>
                    <a:pt x="2046" y="1452"/>
                  </a:moveTo>
                  <a:cubicBezTo>
                    <a:pt x="2330" y="1153"/>
                    <a:pt x="2049" y="821"/>
                    <a:pt x="1813" y="601"/>
                  </a:cubicBezTo>
                  <a:cubicBezTo>
                    <a:pt x="1569" y="375"/>
                    <a:pt x="1282" y="179"/>
                    <a:pt x="956" y="97"/>
                  </a:cubicBezTo>
                  <a:cubicBezTo>
                    <a:pt x="572" y="0"/>
                    <a:pt x="292" y="101"/>
                    <a:pt x="0" y="366"/>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7" name="Freeform 11"/>
            <p:cNvSpPr/>
            <p:nvPr/>
          </p:nvSpPr>
          <p:spPr bwMode="auto">
            <a:xfrm>
              <a:off x="5426601" y="5579"/>
              <a:ext cx="5788025" cy="6847184"/>
            </a:xfrm>
            <a:custGeom>
              <a:avLst/>
              <a:gdLst/>
              <a:ahLst/>
              <a:cxnLst/>
              <a:rect l="0" t="0" r="r" b="b"/>
              <a:pathLst>
                <a:path w="1216" h="1436">
                  <a:moveTo>
                    <a:pt x="1094" y="1436"/>
                  </a:moveTo>
                  <a:cubicBezTo>
                    <a:pt x="1216" y="1114"/>
                    <a:pt x="904" y="770"/>
                    <a:pt x="709" y="551"/>
                  </a:cubicBezTo>
                  <a:cubicBezTo>
                    <a:pt x="509" y="327"/>
                    <a:pt x="274" y="127"/>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8" name="Freeform 12"/>
            <p:cNvSpPr/>
            <p:nvPr/>
          </p:nvSpPr>
          <p:spPr bwMode="auto">
            <a:xfrm>
              <a:off x="-1061" y="5579"/>
              <a:ext cx="1057275" cy="614491"/>
            </a:xfrm>
            <a:custGeom>
              <a:avLst/>
              <a:gdLst/>
              <a:ahLst/>
              <a:cxnLst/>
              <a:rect l="0" t="0" r="r" b="b"/>
              <a:pathLst>
                <a:path w="222" h="129">
                  <a:moveTo>
                    <a:pt x="222" y="0"/>
                  </a:moveTo>
                  <a:cubicBezTo>
                    <a:pt x="152" y="35"/>
                    <a:pt x="76" y="78"/>
                    <a:pt x="0" y="129"/>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9" name="Freeform 13"/>
            <p:cNvSpPr/>
            <p:nvPr/>
          </p:nvSpPr>
          <p:spPr bwMode="auto">
            <a:xfrm>
              <a:off x="5821889" y="5579"/>
              <a:ext cx="5588000" cy="6866337"/>
            </a:xfrm>
            <a:custGeom>
              <a:avLst/>
              <a:gdLst/>
              <a:ahLst/>
              <a:cxnLst/>
              <a:rect l="0" t="0" r="r" b="b"/>
              <a:pathLst>
                <a:path w="1174" h="1440">
                  <a:moveTo>
                    <a:pt x="1067" y="1440"/>
                  </a:moveTo>
                  <a:cubicBezTo>
                    <a:pt x="1174" y="1124"/>
                    <a:pt x="887" y="797"/>
                    <a:pt x="698" y="577"/>
                  </a:cubicBezTo>
                  <a:cubicBezTo>
                    <a:pt x="500" y="348"/>
                    <a:pt x="270" y="141"/>
                    <a:pt x="0"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90" name="Freeform 14"/>
            <p:cNvSpPr/>
            <p:nvPr/>
          </p:nvSpPr>
          <p:spPr bwMode="auto">
            <a:xfrm>
              <a:off x="3701" y="790"/>
              <a:ext cx="595313" cy="352734"/>
            </a:xfrm>
            <a:custGeom>
              <a:avLst/>
              <a:gdLst/>
              <a:ahLst/>
              <a:cxnLst/>
              <a:rect l="0" t="0" r="r" b="b"/>
              <a:pathLst>
                <a:path w="125" h="74">
                  <a:moveTo>
                    <a:pt x="125" y="0"/>
                  </a:moveTo>
                  <a:cubicBezTo>
                    <a:pt x="85" y="22"/>
                    <a:pt x="43" y="47"/>
                    <a:pt x="0" y="74"/>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91" name="Freeform 15"/>
            <p:cNvSpPr/>
            <p:nvPr/>
          </p:nvSpPr>
          <p:spPr bwMode="auto">
            <a:xfrm>
              <a:off x="6012389" y="5579"/>
              <a:ext cx="5497513" cy="6866337"/>
            </a:xfrm>
            <a:custGeom>
              <a:avLst/>
              <a:gdLst/>
              <a:ahLst/>
              <a:cxnLst/>
              <a:rect l="0" t="0" r="r" b="b"/>
              <a:pathLst>
                <a:path w="1155" h="1440">
                  <a:moveTo>
                    <a:pt x="1056" y="1440"/>
                  </a:moveTo>
                  <a:cubicBezTo>
                    <a:pt x="1155" y="1123"/>
                    <a:pt x="875" y="801"/>
                    <a:pt x="686" y="580"/>
                  </a:cubicBezTo>
                  <a:cubicBezTo>
                    <a:pt x="491" y="352"/>
                    <a:pt x="264" y="145"/>
                    <a:pt x="0" y="0"/>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92" name="Freeform 16"/>
            <p:cNvSpPr/>
            <p:nvPr/>
          </p:nvSpPr>
          <p:spPr bwMode="auto">
            <a:xfrm>
              <a:off x="-1061" y="5579"/>
              <a:ext cx="357188" cy="213875"/>
            </a:xfrm>
            <a:custGeom>
              <a:avLst/>
              <a:gdLst/>
              <a:ahLst/>
              <a:cxnLst/>
              <a:rect l="0" t="0" r="r" b="b"/>
              <a:pathLst>
                <a:path w="75" h="45">
                  <a:moveTo>
                    <a:pt x="75" y="0"/>
                  </a:moveTo>
                  <a:cubicBezTo>
                    <a:pt x="50" y="14"/>
                    <a:pt x="25" y="29"/>
                    <a:pt x="0" y="45"/>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93" name="Freeform 17"/>
            <p:cNvSpPr/>
            <p:nvPr/>
          </p:nvSpPr>
          <p:spPr bwMode="auto">
            <a:xfrm>
              <a:off x="6210826" y="790"/>
              <a:ext cx="5522913" cy="6871126"/>
            </a:xfrm>
            <a:custGeom>
              <a:avLst/>
              <a:gdLst/>
              <a:ahLst/>
              <a:cxnLst/>
              <a:rect l="0" t="0" r="r" b="b"/>
              <a:pathLst>
                <a:path w="1160" h="1441">
                  <a:moveTo>
                    <a:pt x="1053" y="1441"/>
                  </a:moveTo>
                  <a:cubicBezTo>
                    <a:pt x="1160" y="1129"/>
                    <a:pt x="892" y="817"/>
                    <a:pt x="705" y="599"/>
                  </a:cubicBezTo>
                  <a:cubicBezTo>
                    <a:pt x="503" y="365"/>
                    <a:pt x="270" y="152"/>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4" name="Freeform 18"/>
            <p:cNvSpPr/>
            <p:nvPr/>
          </p:nvSpPr>
          <p:spPr bwMode="auto">
            <a:xfrm>
              <a:off x="6463239" y="5579"/>
              <a:ext cx="5413375" cy="6866337"/>
            </a:xfrm>
            <a:custGeom>
              <a:avLst/>
              <a:gdLst/>
              <a:ahLst/>
              <a:cxnLst/>
              <a:rect l="0" t="0" r="r" b="b"/>
              <a:pathLst>
                <a:path w="1137" h="1440">
                  <a:moveTo>
                    <a:pt x="1040" y="1440"/>
                  </a:moveTo>
                  <a:cubicBezTo>
                    <a:pt x="1137" y="1131"/>
                    <a:pt x="883" y="828"/>
                    <a:pt x="698" y="611"/>
                  </a:cubicBezTo>
                  <a:cubicBezTo>
                    <a:pt x="498" y="375"/>
                    <a:pt x="268" y="159"/>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5" name="Freeform 19"/>
            <p:cNvSpPr/>
            <p:nvPr/>
          </p:nvSpPr>
          <p:spPr bwMode="auto">
            <a:xfrm>
              <a:off x="6877576" y="5579"/>
              <a:ext cx="5037138" cy="6861550"/>
            </a:xfrm>
            <a:custGeom>
              <a:avLst/>
              <a:gdLst/>
              <a:ahLst/>
              <a:cxnLst/>
              <a:rect l="0" t="0" r="r" b="b"/>
              <a:pathLst>
                <a:path w="1058" h="1439">
                  <a:moveTo>
                    <a:pt x="1011" y="1439"/>
                  </a:moveTo>
                  <a:cubicBezTo>
                    <a:pt x="1058" y="1131"/>
                    <a:pt x="825" y="841"/>
                    <a:pt x="648" y="617"/>
                  </a:cubicBezTo>
                  <a:cubicBezTo>
                    <a:pt x="462" y="383"/>
                    <a:pt x="248" y="16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6" name="Freeform 20"/>
            <p:cNvSpPr/>
            <p:nvPr/>
          </p:nvSpPr>
          <p:spPr bwMode="auto">
            <a:xfrm>
              <a:off x="8768289" y="5579"/>
              <a:ext cx="3417888" cy="2742066"/>
            </a:xfrm>
            <a:custGeom>
              <a:avLst/>
              <a:gdLst/>
              <a:ahLst/>
              <a:cxnLst/>
              <a:rect l="0" t="0" r="r" b="b"/>
              <a:pathLst>
                <a:path w="718" h="575">
                  <a:moveTo>
                    <a:pt x="718" y="575"/>
                  </a:moveTo>
                  <a:cubicBezTo>
                    <a:pt x="500" y="360"/>
                    <a:pt x="260" y="163"/>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7" name="Freeform 21"/>
            <p:cNvSpPr/>
            <p:nvPr/>
          </p:nvSpPr>
          <p:spPr bwMode="auto">
            <a:xfrm>
              <a:off x="9235014" y="10367"/>
              <a:ext cx="2951163" cy="2555325"/>
            </a:xfrm>
            <a:custGeom>
              <a:avLst/>
              <a:gdLst/>
              <a:ahLst/>
              <a:cxnLst/>
              <a:rect l="0" t="0" r="r" b="b"/>
              <a:pathLst>
                <a:path w="620" h="536">
                  <a:moveTo>
                    <a:pt x="620" y="536"/>
                  </a:moveTo>
                  <a:cubicBezTo>
                    <a:pt x="404" y="314"/>
                    <a:pt x="196" y="13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8" name="Freeform 22"/>
            <p:cNvSpPr/>
            <p:nvPr/>
          </p:nvSpPr>
          <p:spPr bwMode="auto">
            <a:xfrm>
              <a:off x="10020826" y="5579"/>
              <a:ext cx="2165350" cy="1358265"/>
            </a:xfrm>
            <a:custGeom>
              <a:avLst/>
              <a:gdLst/>
              <a:ahLst/>
              <a:cxnLst/>
              <a:rect l="0" t="0" r="r" b="b"/>
              <a:pathLst>
                <a:path w="455" h="285">
                  <a:moveTo>
                    <a:pt x="0" y="0"/>
                  </a:moveTo>
                  <a:cubicBezTo>
                    <a:pt x="153" y="85"/>
                    <a:pt x="308" y="180"/>
                    <a:pt x="455" y="285"/>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99" name="Freeform 23"/>
            <p:cNvSpPr/>
            <p:nvPr/>
          </p:nvSpPr>
          <p:spPr bwMode="auto">
            <a:xfrm>
              <a:off x="11290826" y="5579"/>
              <a:ext cx="895350" cy="534687"/>
            </a:xfrm>
            <a:custGeom>
              <a:avLst/>
              <a:gdLst/>
              <a:ahLst/>
              <a:cxnLst/>
              <a:rect l="0" t="0" r="r" b="b"/>
              <a:pathLst>
                <a:path w="188" h="112">
                  <a:moveTo>
                    <a:pt x="0" y="0"/>
                  </a:moveTo>
                  <a:cubicBezTo>
                    <a:pt x="63" y="36"/>
                    <a:pt x="126" y="73"/>
                    <a:pt x="188" y="112"/>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grpSp>
      <p:grpSp>
        <p:nvGrpSpPr>
          <p:cNvPr id="76" name="Group 75"/>
          <p:cNvGrpSpPr/>
          <p:nvPr/>
        </p:nvGrpSpPr>
        <p:grpSpPr>
          <a:xfrm>
            <a:off x="805336" y="1698331"/>
            <a:ext cx="5941540" cy="3470421"/>
            <a:chOff x="805336" y="1698331"/>
            <a:chExt cx="5941540" cy="3470421"/>
          </a:xfrm>
        </p:grpSpPr>
        <p:sp>
          <p:nvSpPr>
            <p:cNvPr id="77" name="Rectangle 76"/>
            <p:cNvSpPr/>
            <p:nvPr/>
          </p:nvSpPr>
          <p:spPr>
            <a:xfrm>
              <a:off x="805336" y="1698331"/>
              <a:ext cx="5941540" cy="5029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8" name="Isosceles Triangle 9"/>
            <p:cNvSpPr/>
            <p:nvPr/>
          </p:nvSpPr>
          <p:spPr>
            <a:xfrm rot="10800000">
              <a:off x="3618113" y="4896349"/>
              <a:ext cx="315988" cy="272403"/>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9" name="Rectangle 78"/>
            <p:cNvSpPr/>
            <p:nvPr/>
          </p:nvSpPr>
          <p:spPr>
            <a:xfrm>
              <a:off x="805336" y="2274403"/>
              <a:ext cx="5941540" cy="262432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sp>
        <p:nvSpPr>
          <p:cNvPr id="3" name="Picture Placeholder 2"/>
          <p:cNvSpPr>
            <a:spLocks noGrp="1" noChangeAspect="1"/>
          </p:cNvSpPr>
          <p:nvPr>
            <p:ph type="pic" idx="1"/>
          </p:nvPr>
        </p:nvSpPr>
        <p:spPr>
          <a:xfrm>
            <a:off x="7543510" y="0"/>
            <a:ext cx="4648490" cy="6858000"/>
          </a:xfrm>
          <a:solidFill>
            <a:schemeClr val="bg1">
              <a:lumMod val="65000"/>
              <a:lumOff val="35000"/>
            </a:schemeClr>
          </a:solidFill>
          <a:ln w="9525" cap="sq">
            <a:noFill/>
            <a:miter lim="800000"/>
          </a:ln>
          <a:effectLst/>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2" name="Title 1"/>
          <p:cNvSpPr>
            <a:spLocks noGrp="1"/>
          </p:cNvSpPr>
          <p:nvPr>
            <p:ph type="title"/>
          </p:nvPr>
        </p:nvSpPr>
        <p:spPr>
          <a:xfrm>
            <a:off x="885443" y="2360255"/>
            <a:ext cx="5776646" cy="1178032"/>
          </a:xfrm>
        </p:spPr>
        <p:txBody>
          <a:bodyPr bIns="0" anchor="b">
            <a:normAutofit/>
          </a:bodyPr>
          <a:lstStyle>
            <a:lvl1pPr>
              <a:defRPr sz="3600">
                <a:solidFill>
                  <a:srgbClr val="FFFEFF"/>
                </a:solidFill>
              </a:defRPr>
            </a:lvl1pPr>
          </a:lstStyle>
          <a:p>
            <a:r>
              <a:rPr lang="en-US"/>
              <a:t>Click to edit Master title style</a:t>
            </a:r>
          </a:p>
        </p:txBody>
      </p:sp>
      <p:sp>
        <p:nvSpPr>
          <p:cNvPr id="4" name="Text Placeholder 3"/>
          <p:cNvSpPr>
            <a:spLocks noGrp="1"/>
          </p:cNvSpPr>
          <p:nvPr>
            <p:ph type="body" sz="half" idx="2"/>
          </p:nvPr>
        </p:nvSpPr>
        <p:spPr>
          <a:xfrm>
            <a:off x="885443" y="3545012"/>
            <a:ext cx="5776646" cy="1274198"/>
          </a:xfrm>
        </p:spPr>
        <p:txBody>
          <a:bodyPr>
            <a:normAutofit/>
          </a:bodyPr>
          <a:lstStyle>
            <a:lvl1pPr marL="0" indent="0" algn="ctr">
              <a:buNone/>
              <a:defRPr sz="1800">
                <a:solidFill>
                  <a:srgbClr val="FFFEFF"/>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a:xfrm>
            <a:off x="804672" y="320040"/>
            <a:ext cx="3657600" cy="320040"/>
          </a:xfrm>
        </p:spPr>
        <p:txBody>
          <a:bodyPr/>
          <a:lstStyle/>
          <a:p>
            <a:fld id="{48A87A34-81AB-432B-8DAE-1953F412C126}" type="datetimeFigureOut">
              <a:rPr lang="en-US" dirty="0"/>
              <a:t>7/17/2025</a:t>
            </a:fld>
            <a:endParaRPr lang="en-US"/>
          </a:p>
        </p:txBody>
      </p:sp>
      <p:sp>
        <p:nvSpPr>
          <p:cNvPr id="6" name="Footer Placeholder 5"/>
          <p:cNvSpPr>
            <a:spLocks noGrp="1"/>
          </p:cNvSpPr>
          <p:nvPr>
            <p:ph type="ftr" sz="quarter" idx="11"/>
          </p:nvPr>
        </p:nvSpPr>
        <p:spPr>
          <a:xfrm>
            <a:off x="804672" y="6227064"/>
            <a:ext cx="5942203" cy="320040"/>
          </a:xfrm>
        </p:spPr>
        <p:txBody>
          <a:bodyPr/>
          <a:lstStyle/>
          <a:p>
            <a:endParaRPr lang="en-US"/>
          </a:p>
        </p:txBody>
      </p:sp>
      <p:sp>
        <p:nvSpPr>
          <p:cNvPr id="7" name="Slide Number Placeholder 6"/>
          <p:cNvSpPr>
            <a:spLocks noGrp="1"/>
          </p:cNvSpPr>
          <p:nvPr>
            <p:ph type="sldNum" sz="quarter" idx="12"/>
          </p:nvPr>
        </p:nvSpPr>
        <p:spPr>
          <a:xfrm>
            <a:off x="5828377" y="320040"/>
            <a:ext cx="914400" cy="320040"/>
          </a:xfrm>
        </p:spPr>
        <p:txBody>
          <a:bodyPr/>
          <a:lstStyle/>
          <a:p>
            <a:fld id="{6D22F896-40B5-4ADD-8801-0D06FADFA095}" type="slidenum">
              <a:rPr lang="en-US" dirty="0"/>
              <a:t>‹#›</a:t>
            </a:fld>
            <a:endParaRPr lang="en-US"/>
          </a:p>
        </p:txBody>
      </p:sp>
    </p:spTree>
    <p:extLst>
      <p:ext uri="{BB962C8B-B14F-4D97-AF65-F5344CB8AC3E}">
        <p14:creationId xmlns:p14="http://schemas.microsoft.com/office/powerpoint/2010/main" val="413891709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grpSp>
        <p:nvGrpSpPr>
          <p:cNvPr id="75" name="Group 74"/>
          <p:cNvGrpSpPr/>
          <p:nvPr/>
        </p:nvGrpSpPr>
        <p:grpSpPr>
          <a:xfrm>
            <a:off x="-417513" y="0"/>
            <a:ext cx="12584114" cy="6853238"/>
            <a:chOff x="-417513" y="0"/>
            <a:chExt cx="12584114" cy="6853238"/>
          </a:xfrm>
        </p:grpSpPr>
        <p:sp>
          <p:nvSpPr>
            <p:cNvPr id="76" name="Freeform 5"/>
            <p:cNvSpPr/>
            <p:nvPr/>
          </p:nvSpPr>
          <p:spPr bwMode="auto">
            <a:xfrm>
              <a:off x="1306513" y="0"/>
              <a:ext cx="3862388" cy="6843713"/>
            </a:xfrm>
            <a:custGeom>
              <a:avLst/>
              <a:gdLst/>
              <a:ahLst/>
              <a:cxnLst/>
              <a:rect l="0" t="0" r="r" b="b"/>
              <a:pathLst>
                <a:path w="813" h="1440">
                  <a:moveTo>
                    <a:pt x="813" y="0"/>
                  </a:moveTo>
                  <a:cubicBezTo>
                    <a:pt x="331" y="221"/>
                    <a:pt x="0" y="1039"/>
                    <a:pt x="43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77" name="Freeform 6"/>
            <p:cNvSpPr/>
            <p:nvPr/>
          </p:nvSpPr>
          <p:spPr bwMode="auto">
            <a:xfrm>
              <a:off x="10626725" y="9525"/>
              <a:ext cx="1539875" cy="555625"/>
            </a:xfrm>
            <a:custGeom>
              <a:avLst/>
              <a:gdLst/>
              <a:ahLst/>
              <a:cxnLst/>
              <a:rect l="0" t="0" r="r" b="b"/>
              <a:pathLst>
                <a:path w="324" h="117">
                  <a:moveTo>
                    <a:pt x="324" y="117"/>
                  </a:moveTo>
                  <a:cubicBezTo>
                    <a:pt x="223" y="64"/>
                    <a:pt x="107" y="2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78" name="Freeform 7"/>
            <p:cNvSpPr/>
            <p:nvPr/>
          </p:nvSpPr>
          <p:spPr bwMode="auto">
            <a:xfrm>
              <a:off x="10247313" y="5013325"/>
              <a:ext cx="1919288" cy="1830388"/>
            </a:xfrm>
            <a:custGeom>
              <a:avLst/>
              <a:gdLst/>
              <a:ahLst/>
              <a:cxnLst/>
              <a:rect l="0" t="0" r="r" b="b"/>
              <a:pathLst>
                <a:path w="404" h="385">
                  <a:moveTo>
                    <a:pt x="0" y="385"/>
                  </a:moveTo>
                  <a:cubicBezTo>
                    <a:pt x="146" y="272"/>
                    <a:pt x="285" y="142"/>
                    <a:pt x="404"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79" name="Freeform 8"/>
            <p:cNvSpPr/>
            <p:nvPr/>
          </p:nvSpPr>
          <p:spPr bwMode="auto">
            <a:xfrm>
              <a:off x="1120775" y="0"/>
              <a:ext cx="3676650" cy="6843713"/>
            </a:xfrm>
            <a:custGeom>
              <a:avLst/>
              <a:gdLst/>
              <a:ahLst/>
              <a:cxnLst/>
              <a:rect l="0" t="0" r="r" b="b"/>
              <a:pathLst>
                <a:path w="774" h="1440">
                  <a:moveTo>
                    <a:pt x="774" y="0"/>
                  </a:moveTo>
                  <a:cubicBezTo>
                    <a:pt x="312" y="240"/>
                    <a:pt x="0" y="1034"/>
                    <a:pt x="411" y="144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0" name="Freeform 9"/>
            <p:cNvSpPr/>
            <p:nvPr/>
          </p:nvSpPr>
          <p:spPr bwMode="auto">
            <a:xfrm>
              <a:off x="11202988" y="9525"/>
              <a:ext cx="963613" cy="366713"/>
            </a:xfrm>
            <a:custGeom>
              <a:avLst/>
              <a:gdLst/>
              <a:ahLst/>
              <a:cxnLst/>
              <a:rect l="0" t="0" r="r" b="b"/>
              <a:pathLst>
                <a:path w="203" h="77">
                  <a:moveTo>
                    <a:pt x="203" y="77"/>
                  </a:moveTo>
                  <a:cubicBezTo>
                    <a:pt x="138" y="46"/>
                    <a:pt x="68" y="21"/>
                    <a:pt x="0"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1" name="Freeform 10"/>
            <p:cNvSpPr/>
            <p:nvPr/>
          </p:nvSpPr>
          <p:spPr bwMode="auto">
            <a:xfrm>
              <a:off x="10494963" y="5275263"/>
              <a:ext cx="1666875" cy="1577975"/>
            </a:xfrm>
            <a:custGeom>
              <a:avLst/>
              <a:gdLst/>
              <a:ahLst/>
              <a:cxnLst/>
              <a:rect l="0" t="0" r="r" b="b"/>
              <a:pathLst>
                <a:path w="351" h="332">
                  <a:moveTo>
                    <a:pt x="0" y="332"/>
                  </a:moveTo>
                  <a:cubicBezTo>
                    <a:pt x="125" y="232"/>
                    <a:pt x="245" y="121"/>
                    <a:pt x="351"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2" name="Freeform 11"/>
            <p:cNvSpPr/>
            <p:nvPr/>
          </p:nvSpPr>
          <p:spPr bwMode="auto">
            <a:xfrm>
              <a:off x="1001713" y="0"/>
              <a:ext cx="3621088" cy="6843713"/>
            </a:xfrm>
            <a:custGeom>
              <a:avLst/>
              <a:gdLst/>
              <a:ahLst/>
              <a:cxnLst/>
              <a:rect l="0" t="0" r="r" b="b"/>
              <a:pathLst>
                <a:path w="762" h="1440">
                  <a:moveTo>
                    <a:pt x="762" y="0"/>
                  </a:moveTo>
                  <a:cubicBezTo>
                    <a:pt x="308" y="245"/>
                    <a:pt x="0" y="1033"/>
                    <a:pt x="403"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3" name="Freeform 12"/>
            <p:cNvSpPr/>
            <p:nvPr/>
          </p:nvSpPr>
          <p:spPr bwMode="auto">
            <a:xfrm>
              <a:off x="11501438" y="9525"/>
              <a:ext cx="665163" cy="257175"/>
            </a:xfrm>
            <a:custGeom>
              <a:avLst/>
              <a:gdLst/>
              <a:ahLst/>
              <a:cxnLst/>
              <a:rect l="0" t="0" r="r" b="b"/>
              <a:pathLst>
                <a:path w="140" h="54">
                  <a:moveTo>
                    <a:pt x="140" y="54"/>
                  </a:moveTo>
                  <a:cubicBezTo>
                    <a:pt x="95" y="34"/>
                    <a:pt x="48" y="16"/>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4" name="Freeform 13"/>
            <p:cNvSpPr/>
            <p:nvPr/>
          </p:nvSpPr>
          <p:spPr bwMode="auto">
            <a:xfrm>
              <a:off x="10641013" y="5408613"/>
              <a:ext cx="1525588" cy="1435100"/>
            </a:xfrm>
            <a:custGeom>
              <a:avLst/>
              <a:gdLst/>
              <a:ahLst/>
              <a:cxnLst/>
              <a:rect l="0" t="0" r="r" b="b"/>
              <a:pathLst>
                <a:path w="321" h="302">
                  <a:moveTo>
                    <a:pt x="0" y="302"/>
                  </a:moveTo>
                  <a:cubicBezTo>
                    <a:pt x="114" y="210"/>
                    <a:pt x="223" y="109"/>
                    <a:pt x="321"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5" name="Freeform 14"/>
            <p:cNvSpPr/>
            <p:nvPr/>
          </p:nvSpPr>
          <p:spPr bwMode="auto">
            <a:xfrm>
              <a:off x="1001713" y="0"/>
              <a:ext cx="3244850" cy="6843713"/>
            </a:xfrm>
            <a:custGeom>
              <a:avLst/>
              <a:gdLst/>
              <a:ahLst/>
              <a:cxnLst/>
              <a:rect l="0" t="0" r="r" b="b"/>
              <a:pathLst>
                <a:path w="683" h="1440">
                  <a:moveTo>
                    <a:pt x="683" y="0"/>
                  </a:moveTo>
                  <a:cubicBezTo>
                    <a:pt x="258" y="256"/>
                    <a:pt x="0" y="1041"/>
                    <a:pt x="35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6" name="Freeform 15"/>
            <p:cNvSpPr/>
            <p:nvPr/>
          </p:nvSpPr>
          <p:spPr bwMode="auto">
            <a:xfrm>
              <a:off x="10802938" y="5518150"/>
              <a:ext cx="1363663" cy="1325563"/>
            </a:xfrm>
            <a:custGeom>
              <a:avLst/>
              <a:gdLst/>
              <a:ahLst/>
              <a:cxnLst/>
              <a:rect l="0" t="0" r="r" b="b"/>
              <a:pathLst>
                <a:path w="287" h="279">
                  <a:moveTo>
                    <a:pt x="0" y="279"/>
                  </a:moveTo>
                  <a:cubicBezTo>
                    <a:pt x="101" y="193"/>
                    <a:pt x="198" y="100"/>
                    <a:pt x="287"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7" name="Freeform 16"/>
            <p:cNvSpPr/>
            <p:nvPr/>
          </p:nvSpPr>
          <p:spPr bwMode="auto">
            <a:xfrm>
              <a:off x="889000" y="0"/>
              <a:ext cx="3230563" cy="6843713"/>
            </a:xfrm>
            <a:custGeom>
              <a:avLst/>
              <a:gdLst/>
              <a:ahLst/>
              <a:cxnLst/>
              <a:rect l="0" t="0" r="r" b="b"/>
              <a:pathLst>
                <a:path w="680" h="1440">
                  <a:moveTo>
                    <a:pt x="680" y="0"/>
                  </a:moveTo>
                  <a:cubicBezTo>
                    <a:pt x="257" y="265"/>
                    <a:pt x="0" y="1026"/>
                    <a:pt x="337"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8" name="Freeform 17"/>
            <p:cNvSpPr/>
            <p:nvPr/>
          </p:nvSpPr>
          <p:spPr bwMode="auto">
            <a:xfrm>
              <a:off x="10979150" y="5694363"/>
              <a:ext cx="1187450" cy="1149350"/>
            </a:xfrm>
            <a:custGeom>
              <a:avLst/>
              <a:gdLst/>
              <a:ahLst/>
              <a:cxnLst/>
              <a:rect l="0" t="0" r="r" b="b"/>
              <a:pathLst>
                <a:path w="250" h="242">
                  <a:moveTo>
                    <a:pt x="0" y="242"/>
                  </a:moveTo>
                  <a:cubicBezTo>
                    <a:pt x="88" y="166"/>
                    <a:pt x="172" y="85"/>
                    <a:pt x="25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9" name="Freeform 18"/>
            <p:cNvSpPr/>
            <p:nvPr/>
          </p:nvSpPr>
          <p:spPr bwMode="auto">
            <a:xfrm>
              <a:off x="484188" y="0"/>
              <a:ext cx="3421063" cy="6843713"/>
            </a:xfrm>
            <a:custGeom>
              <a:avLst/>
              <a:gdLst/>
              <a:ahLst/>
              <a:cxnLst/>
              <a:rect l="0" t="0" r="r" b="b"/>
              <a:pathLst>
                <a:path w="720" h="1440">
                  <a:moveTo>
                    <a:pt x="720" y="0"/>
                  </a:moveTo>
                  <a:cubicBezTo>
                    <a:pt x="316" y="282"/>
                    <a:pt x="0" y="1018"/>
                    <a:pt x="362"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0" name="Freeform 19"/>
            <p:cNvSpPr/>
            <p:nvPr/>
          </p:nvSpPr>
          <p:spPr bwMode="auto">
            <a:xfrm>
              <a:off x="11287125" y="6049963"/>
              <a:ext cx="879475" cy="793750"/>
            </a:xfrm>
            <a:custGeom>
              <a:avLst/>
              <a:gdLst/>
              <a:ahLst/>
              <a:cxnLst/>
              <a:rect l="0" t="0" r="r" b="b"/>
              <a:pathLst>
                <a:path w="185" h="167">
                  <a:moveTo>
                    <a:pt x="0" y="167"/>
                  </a:moveTo>
                  <a:cubicBezTo>
                    <a:pt x="63" y="114"/>
                    <a:pt x="125" y="58"/>
                    <a:pt x="185"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1" name="Freeform 20"/>
            <p:cNvSpPr/>
            <p:nvPr/>
          </p:nvSpPr>
          <p:spPr bwMode="auto">
            <a:xfrm>
              <a:off x="598488" y="0"/>
              <a:ext cx="2717800" cy="6843713"/>
            </a:xfrm>
            <a:custGeom>
              <a:avLst/>
              <a:gdLst/>
              <a:ahLst/>
              <a:cxnLst/>
              <a:rect l="0" t="0" r="r" b="b"/>
              <a:pathLst>
                <a:path w="572" h="1440">
                  <a:moveTo>
                    <a:pt x="572" y="0"/>
                  </a:moveTo>
                  <a:cubicBezTo>
                    <a:pt x="213" y="320"/>
                    <a:pt x="0" y="979"/>
                    <a:pt x="164" y="1440"/>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92" name="Freeform 21"/>
            <p:cNvSpPr/>
            <p:nvPr/>
          </p:nvSpPr>
          <p:spPr bwMode="auto">
            <a:xfrm>
              <a:off x="261938" y="0"/>
              <a:ext cx="2944813" cy="6843713"/>
            </a:xfrm>
            <a:custGeom>
              <a:avLst/>
              <a:gdLst/>
              <a:ahLst/>
              <a:cxnLst/>
              <a:rect l="0" t="0" r="r" b="b"/>
              <a:pathLst>
                <a:path w="620" h="1440">
                  <a:moveTo>
                    <a:pt x="620" y="0"/>
                  </a:moveTo>
                  <a:cubicBezTo>
                    <a:pt x="248" y="325"/>
                    <a:pt x="0" y="960"/>
                    <a:pt x="186" y="1440"/>
                  </a:cubicBezTo>
                </a:path>
              </a:pathLst>
            </a:custGeom>
            <a:noFill/>
            <a:ln w="9525" cap="flat">
              <a:solidFill>
                <a:schemeClr val="tx1">
                  <a:alpha val="20000"/>
                </a:schemeClr>
              </a:solidFill>
              <a:prstDash val="lgDash"/>
              <a:miter lim="800000"/>
              <a:headEnd/>
              <a:tailEnd/>
            </a:ln>
            <a:extLst>
              <a:ext uri="{909E8E84-426E-40DD-AFC4-6F175D3DCCD1}">
                <a14:hiddenFill xmlns:a14="http://schemas.microsoft.com/office/drawing/2010/main">
                  <a:solidFill>
                    <a:srgbClr val="FFFFFF"/>
                  </a:solidFill>
                </a14:hiddenFill>
              </a:ext>
            </a:extLst>
          </p:spPr>
        </p:sp>
        <p:sp>
          <p:nvSpPr>
            <p:cNvPr id="93" name="Freeform 22"/>
            <p:cNvSpPr/>
            <p:nvPr/>
          </p:nvSpPr>
          <p:spPr bwMode="auto">
            <a:xfrm>
              <a:off x="-417513" y="0"/>
              <a:ext cx="2403475" cy="6843713"/>
            </a:xfrm>
            <a:custGeom>
              <a:avLst/>
              <a:gdLst/>
              <a:ahLst/>
              <a:cxnLst/>
              <a:rect l="0" t="0" r="r" b="b"/>
              <a:pathLst>
                <a:path w="506" h="1440">
                  <a:moveTo>
                    <a:pt x="506" y="0"/>
                  </a:moveTo>
                  <a:cubicBezTo>
                    <a:pt x="109" y="356"/>
                    <a:pt x="0" y="943"/>
                    <a:pt x="171"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4" name="Freeform 23"/>
            <p:cNvSpPr/>
            <p:nvPr/>
          </p:nvSpPr>
          <p:spPr bwMode="auto">
            <a:xfrm>
              <a:off x="14288" y="9525"/>
              <a:ext cx="1771650" cy="3198813"/>
            </a:xfrm>
            <a:custGeom>
              <a:avLst/>
              <a:gdLst/>
              <a:ahLst/>
              <a:cxnLst/>
              <a:rect l="0" t="0" r="r" b="b"/>
              <a:pathLst>
                <a:path w="373" h="673">
                  <a:moveTo>
                    <a:pt x="373" y="0"/>
                  </a:moveTo>
                  <a:cubicBezTo>
                    <a:pt x="175" y="183"/>
                    <a:pt x="51" y="409"/>
                    <a:pt x="0" y="673"/>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5" name="Freeform 24"/>
            <p:cNvSpPr/>
            <p:nvPr/>
          </p:nvSpPr>
          <p:spPr bwMode="auto">
            <a:xfrm>
              <a:off x="4763" y="6016625"/>
              <a:ext cx="214313" cy="827088"/>
            </a:xfrm>
            <a:custGeom>
              <a:avLst/>
              <a:gdLst/>
              <a:ahLst/>
              <a:cxnLst/>
              <a:rect l="0" t="0" r="r" b="b"/>
              <a:pathLst>
                <a:path w="45" h="174">
                  <a:moveTo>
                    <a:pt x="0" y="0"/>
                  </a:moveTo>
                  <a:cubicBezTo>
                    <a:pt x="11" y="59"/>
                    <a:pt x="26" y="118"/>
                    <a:pt x="45" y="174"/>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6" name="Freeform 25"/>
            <p:cNvSpPr/>
            <p:nvPr/>
          </p:nvSpPr>
          <p:spPr bwMode="auto">
            <a:xfrm>
              <a:off x="14288" y="0"/>
              <a:ext cx="1562100" cy="2228850"/>
            </a:xfrm>
            <a:custGeom>
              <a:avLst/>
              <a:gdLst/>
              <a:ahLst/>
              <a:cxnLst/>
              <a:rect l="0" t="0" r="r" b="b"/>
              <a:pathLst>
                <a:path w="329" h="469">
                  <a:moveTo>
                    <a:pt x="329" y="0"/>
                  </a:moveTo>
                  <a:cubicBezTo>
                    <a:pt x="189" y="133"/>
                    <a:pt x="69" y="288"/>
                    <a:pt x="0" y="469"/>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grpSp>
      <p:grpSp>
        <p:nvGrpSpPr>
          <p:cNvPr id="22" name="Group 21"/>
          <p:cNvGrpSpPr/>
          <p:nvPr/>
        </p:nvGrpSpPr>
        <p:grpSpPr>
          <a:xfrm>
            <a:off x="800144" y="1699589"/>
            <a:ext cx="3674476" cy="3470421"/>
            <a:chOff x="697883" y="1816768"/>
            <a:chExt cx="3674476" cy="3470421"/>
          </a:xfrm>
        </p:grpSpPr>
        <p:sp>
          <p:nvSpPr>
            <p:cNvPr id="23" name="Rectangle 22"/>
            <p:cNvSpPr/>
            <p:nvPr/>
          </p:nvSpPr>
          <p:spPr>
            <a:xfrm>
              <a:off x="697883" y="1816768"/>
              <a:ext cx="3674476" cy="5029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4" name="Isosceles Triangle 22"/>
            <p:cNvSpPr/>
            <p:nvPr/>
          </p:nvSpPr>
          <p:spPr>
            <a:xfrm rot="10800000">
              <a:off x="2380224" y="5014786"/>
              <a:ext cx="315988" cy="272403"/>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5" name="Rectangle 24"/>
            <p:cNvSpPr/>
            <p:nvPr/>
          </p:nvSpPr>
          <p:spPr>
            <a:xfrm>
              <a:off x="704075" y="2392840"/>
              <a:ext cx="3668284" cy="262432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sp>
        <p:nvSpPr>
          <p:cNvPr id="2" name="Title 1"/>
          <p:cNvSpPr>
            <a:spLocks noGrp="1"/>
          </p:cNvSpPr>
          <p:nvPr>
            <p:ph type="title"/>
          </p:nvPr>
        </p:nvSpPr>
        <p:spPr>
          <a:xfrm>
            <a:off x="888632" y="2349925"/>
            <a:ext cx="3501196" cy="2456441"/>
          </a:xfrm>
        </p:spPr>
        <p:txBody>
          <a:bodyPr/>
          <a:lstStyle>
            <a:lvl1pPr>
              <a:defRPr>
                <a:solidFill>
                  <a:srgbClr val="FFFEFF"/>
                </a:solidFill>
              </a:defRPr>
            </a:lvl1pPr>
          </a:lstStyle>
          <a:p>
            <a:r>
              <a:rPr lang="en-US"/>
              <a:t>Click to edit Master title style</a:t>
            </a:r>
          </a:p>
        </p:txBody>
      </p:sp>
      <p:sp>
        <p:nvSpPr>
          <p:cNvPr id="3" name="Vertical Text Placeholder 2"/>
          <p:cNvSpPr>
            <a:spLocks noGrp="1"/>
          </p:cNvSpPr>
          <p:nvPr>
            <p:ph type="body" orient="vert" idx="1"/>
          </p:nvPr>
        </p:nvSpPr>
        <p:spPr>
          <a:xfrm>
            <a:off x="5109983" y="794719"/>
            <a:ext cx="6275035" cy="5257090"/>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48A87A34-81AB-432B-8DAE-1953F412C126}" type="datetimeFigureOut">
              <a:rPr lang="en-US" dirty="0"/>
              <a:t>7/17/2025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a:p>
        </p:txBody>
      </p:sp>
    </p:spTree>
    <p:extLst>
      <p:ext uri="{BB962C8B-B14F-4D97-AF65-F5344CB8AC3E}">
        <p14:creationId xmlns:p14="http://schemas.microsoft.com/office/powerpoint/2010/main" val="126168374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grpSp>
        <p:nvGrpSpPr>
          <p:cNvPr id="75" name="Group 74"/>
          <p:cNvGrpSpPr/>
          <p:nvPr/>
        </p:nvGrpSpPr>
        <p:grpSpPr>
          <a:xfrm flipH="1">
            <a:off x="0" y="0"/>
            <a:ext cx="12584114" cy="6853238"/>
            <a:chOff x="-417513" y="0"/>
            <a:chExt cx="12584114" cy="6853238"/>
          </a:xfrm>
        </p:grpSpPr>
        <p:sp>
          <p:nvSpPr>
            <p:cNvPr id="76" name="Freeform 5"/>
            <p:cNvSpPr/>
            <p:nvPr/>
          </p:nvSpPr>
          <p:spPr bwMode="auto">
            <a:xfrm>
              <a:off x="1306513" y="0"/>
              <a:ext cx="3862388" cy="6843713"/>
            </a:xfrm>
            <a:custGeom>
              <a:avLst/>
              <a:gdLst/>
              <a:ahLst/>
              <a:cxnLst/>
              <a:rect l="0" t="0" r="r" b="b"/>
              <a:pathLst>
                <a:path w="813" h="1440">
                  <a:moveTo>
                    <a:pt x="813" y="0"/>
                  </a:moveTo>
                  <a:cubicBezTo>
                    <a:pt x="331" y="221"/>
                    <a:pt x="0" y="1039"/>
                    <a:pt x="43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77" name="Freeform 6"/>
            <p:cNvSpPr/>
            <p:nvPr/>
          </p:nvSpPr>
          <p:spPr bwMode="auto">
            <a:xfrm>
              <a:off x="10626725" y="9525"/>
              <a:ext cx="1539875" cy="555625"/>
            </a:xfrm>
            <a:custGeom>
              <a:avLst/>
              <a:gdLst/>
              <a:ahLst/>
              <a:cxnLst/>
              <a:rect l="0" t="0" r="r" b="b"/>
              <a:pathLst>
                <a:path w="324" h="117">
                  <a:moveTo>
                    <a:pt x="324" y="117"/>
                  </a:moveTo>
                  <a:cubicBezTo>
                    <a:pt x="223" y="64"/>
                    <a:pt x="107" y="2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78" name="Freeform 7"/>
            <p:cNvSpPr/>
            <p:nvPr/>
          </p:nvSpPr>
          <p:spPr bwMode="auto">
            <a:xfrm>
              <a:off x="10247313" y="5013325"/>
              <a:ext cx="1919288" cy="1830388"/>
            </a:xfrm>
            <a:custGeom>
              <a:avLst/>
              <a:gdLst/>
              <a:ahLst/>
              <a:cxnLst/>
              <a:rect l="0" t="0" r="r" b="b"/>
              <a:pathLst>
                <a:path w="404" h="385">
                  <a:moveTo>
                    <a:pt x="0" y="385"/>
                  </a:moveTo>
                  <a:cubicBezTo>
                    <a:pt x="146" y="272"/>
                    <a:pt x="285" y="142"/>
                    <a:pt x="404"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79" name="Freeform 8"/>
            <p:cNvSpPr/>
            <p:nvPr/>
          </p:nvSpPr>
          <p:spPr bwMode="auto">
            <a:xfrm>
              <a:off x="1120775" y="0"/>
              <a:ext cx="3676650" cy="6843713"/>
            </a:xfrm>
            <a:custGeom>
              <a:avLst/>
              <a:gdLst/>
              <a:ahLst/>
              <a:cxnLst/>
              <a:rect l="0" t="0" r="r" b="b"/>
              <a:pathLst>
                <a:path w="774" h="1440">
                  <a:moveTo>
                    <a:pt x="774" y="0"/>
                  </a:moveTo>
                  <a:cubicBezTo>
                    <a:pt x="312" y="240"/>
                    <a:pt x="0" y="1034"/>
                    <a:pt x="411" y="144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0" name="Freeform 9"/>
            <p:cNvSpPr/>
            <p:nvPr/>
          </p:nvSpPr>
          <p:spPr bwMode="auto">
            <a:xfrm>
              <a:off x="11202988" y="9525"/>
              <a:ext cx="963613" cy="366713"/>
            </a:xfrm>
            <a:custGeom>
              <a:avLst/>
              <a:gdLst/>
              <a:ahLst/>
              <a:cxnLst/>
              <a:rect l="0" t="0" r="r" b="b"/>
              <a:pathLst>
                <a:path w="203" h="77">
                  <a:moveTo>
                    <a:pt x="203" y="77"/>
                  </a:moveTo>
                  <a:cubicBezTo>
                    <a:pt x="138" y="46"/>
                    <a:pt x="68" y="21"/>
                    <a:pt x="0"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1" name="Freeform 10"/>
            <p:cNvSpPr/>
            <p:nvPr/>
          </p:nvSpPr>
          <p:spPr bwMode="auto">
            <a:xfrm>
              <a:off x="10494963" y="5275263"/>
              <a:ext cx="1666875" cy="1577975"/>
            </a:xfrm>
            <a:custGeom>
              <a:avLst/>
              <a:gdLst/>
              <a:ahLst/>
              <a:cxnLst/>
              <a:rect l="0" t="0" r="r" b="b"/>
              <a:pathLst>
                <a:path w="351" h="332">
                  <a:moveTo>
                    <a:pt x="0" y="332"/>
                  </a:moveTo>
                  <a:cubicBezTo>
                    <a:pt x="125" y="232"/>
                    <a:pt x="245" y="121"/>
                    <a:pt x="351"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2" name="Freeform 11"/>
            <p:cNvSpPr/>
            <p:nvPr/>
          </p:nvSpPr>
          <p:spPr bwMode="auto">
            <a:xfrm>
              <a:off x="1001713" y="0"/>
              <a:ext cx="3621088" cy="6843713"/>
            </a:xfrm>
            <a:custGeom>
              <a:avLst/>
              <a:gdLst/>
              <a:ahLst/>
              <a:cxnLst/>
              <a:rect l="0" t="0" r="r" b="b"/>
              <a:pathLst>
                <a:path w="762" h="1440">
                  <a:moveTo>
                    <a:pt x="762" y="0"/>
                  </a:moveTo>
                  <a:cubicBezTo>
                    <a:pt x="308" y="245"/>
                    <a:pt x="0" y="1033"/>
                    <a:pt x="403"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3" name="Freeform 12"/>
            <p:cNvSpPr/>
            <p:nvPr/>
          </p:nvSpPr>
          <p:spPr bwMode="auto">
            <a:xfrm>
              <a:off x="11501438" y="9525"/>
              <a:ext cx="665163" cy="257175"/>
            </a:xfrm>
            <a:custGeom>
              <a:avLst/>
              <a:gdLst/>
              <a:ahLst/>
              <a:cxnLst/>
              <a:rect l="0" t="0" r="r" b="b"/>
              <a:pathLst>
                <a:path w="140" h="54">
                  <a:moveTo>
                    <a:pt x="140" y="54"/>
                  </a:moveTo>
                  <a:cubicBezTo>
                    <a:pt x="95" y="34"/>
                    <a:pt x="48" y="16"/>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4" name="Freeform 13"/>
            <p:cNvSpPr/>
            <p:nvPr/>
          </p:nvSpPr>
          <p:spPr bwMode="auto">
            <a:xfrm>
              <a:off x="10641013" y="5408613"/>
              <a:ext cx="1525588" cy="1435100"/>
            </a:xfrm>
            <a:custGeom>
              <a:avLst/>
              <a:gdLst/>
              <a:ahLst/>
              <a:cxnLst/>
              <a:rect l="0" t="0" r="r" b="b"/>
              <a:pathLst>
                <a:path w="321" h="302">
                  <a:moveTo>
                    <a:pt x="0" y="302"/>
                  </a:moveTo>
                  <a:cubicBezTo>
                    <a:pt x="114" y="210"/>
                    <a:pt x="223" y="109"/>
                    <a:pt x="321"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5" name="Freeform 14"/>
            <p:cNvSpPr/>
            <p:nvPr/>
          </p:nvSpPr>
          <p:spPr bwMode="auto">
            <a:xfrm>
              <a:off x="1001713" y="0"/>
              <a:ext cx="3244850" cy="6843713"/>
            </a:xfrm>
            <a:custGeom>
              <a:avLst/>
              <a:gdLst/>
              <a:ahLst/>
              <a:cxnLst/>
              <a:rect l="0" t="0" r="r" b="b"/>
              <a:pathLst>
                <a:path w="683" h="1440">
                  <a:moveTo>
                    <a:pt x="683" y="0"/>
                  </a:moveTo>
                  <a:cubicBezTo>
                    <a:pt x="258" y="256"/>
                    <a:pt x="0" y="1041"/>
                    <a:pt x="35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6" name="Freeform 15"/>
            <p:cNvSpPr/>
            <p:nvPr/>
          </p:nvSpPr>
          <p:spPr bwMode="auto">
            <a:xfrm>
              <a:off x="10802938" y="5518150"/>
              <a:ext cx="1363663" cy="1325563"/>
            </a:xfrm>
            <a:custGeom>
              <a:avLst/>
              <a:gdLst/>
              <a:ahLst/>
              <a:cxnLst/>
              <a:rect l="0" t="0" r="r" b="b"/>
              <a:pathLst>
                <a:path w="287" h="279">
                  <a:moveTo>
                    <a:pt x="0" y="279"/>
                  </a:moveTo>
                  <a:cubicBezTo>
                    <a:pt x="101" y="193"/>
                    <a:pt x="198" y="100"/>
                    <a:pt x="287"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7" name="Freeform 16"/>
            <p:cNvSpPr/>
            <p:nvPr/>
          </p:nvSpPr>
          <p:spPr bwMode="auto">
            <a:xfrm>
              <a:off x="889000" y="0"/>
              <a:ext cx="3230563" cy="6843713"/>
            </a:xfrm>
            <a:custGeom>
              <a:avLst/>
              <a:gdLst/>
              <a:ahLst/>
              <a:cxnLst/>
              <a:rect l="0" t="0" r="r" b="b"/>
              <a:pathLst>
                <a:path w="680" h="1440">
                  <a:moveTo>
                    <a:pt x="680" y="0"/>
                  </a:moveTo>
                  <a:cubicBezTo>
                    <a:pt x="257" y="265"/>
                    <a:pt x="0" y="1026"/>
                    <a:pt x="337"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8" name="Freeform 17"/>
            <p:cNvSpPr/>
            <p:nvPr/>
          </p:nvSpPr>
          <p:spPr bwMode="auto">
            <a:xfrm>
              <a:off x="10979150" y="5694363"/>
              <a:ext cx="1187450" cy="1149350"/>
            </a:xfrm>
            <a:custGeom>
              <a:avLst/>
              <a:gdLst/>
              <a:ahLst/>
              <a:cxnLst/>
              <a:rect l="0" t="0" r="r" b="b"/>
              <a:pathLst>
                <a:path w="250" h="242">
                  <a:moveTo>
                    <a:pt x="0" y="242"/>
                  </a:moveTo>
                  <a:cubicBezTo>
                    <a:pt x="88" y="166"/>
                    <a:pt x="172" y="85"/>
                    <a:pt x="25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9" name="Freeform 18"/>
            <p:cNvSpPr/>
            <p:nvPr/>
          </p:nvSpPr>
          <p:spPr bwMode="auto">
            <a:xfrm>
              <a:off x="484188" y="0"/>
              <a:ext cx="3421063" cy="6843713"/>
            </a:xfrm>
            <a:custGeom>
              <a:avLst/>
              <a:gdLst/>
              <a:ahLst/>
              <a:cxnLst/>
              <a:rect l="0" t="0" r="r" b="b"/>
              <a:pathLst>
                <a:path w="720" h="1440">
                  <a:moveTo>
                    <a:pt x="720" y="0"/>
                  </a:moveTo>
                  <a:cubicBezTo>
                    <a:pt x="316" y="282"/>
                    <a:pt x="0" y="1018"/>
                    <a:pt x="362"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0" name="Freeform 19"/>
            <p:cNvSpPr/>
            <p:nvPr/>
          </p:nvSpPr>
          <p:spPr bwMode="auto">
            <a:xfrm>
              <a:off x="11287125" y="6049963"/>
              <a:ext cx="879475" cy="793750"/>
            </a:xfrm>
            <a:custGeom>
              <a:avLst/>
              <a:gdLst/>
              <a:ahLst/>
              <a:cxnLst/>
              <a:rect l="0" t="0" r="r" b="b"/>
              <a:pathLst>
                <a:path w="185" h="167">
                  <a:moveTo>
                    <a:pt x="0" y="167"/>
                  </a:moveTo>
                  <a:cubicBezTo>
                    <a:pt x="63" y="114"/>
                    <a:pt x="125" y="58"/>
                    <a:pt x="185"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1" name="Freeform 20"/>
            <p:cNvSpPr/>
            <p:nvPr/>
          </p:nvSpPr>
          <p:spPr bwMode="auto">
            <a:xfrm>
              <a:off x="598488" y="0"/>
              <a:ext cx="2717800" cy="6843713"/>
            </a:xfrm>
            <a:custGeom>
              <a:avLst/>
              <a:gdLst/>
              <a:ahLst/>
              <a:cxnLst/>
              <a:rect l="0" t="0" r="r" b="b"/>
              <a:pathLst>
                <a:path w="572" h="1440">
                  <a:moveTo>
                    <a:pt x="572" y="0"/>
                  </a:moveTo>
                  <a:cubicBezTo>
                    <a:pt x="213" y="320"/>
                    <a:pt x="0" y="979"/>
                    <a:pt x="164" y="1440"/>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92" name="Freeform 21"/>
            <p:cNvSpPr/>
            <p:nvPr/>
          </p:nvSpPr>
          <p:spPr bwMode="auto">
            <a:xfrm>
              <a:off x="261938" y="0"/>
              <a:ext cx="2944813" cy="6843713"/>
            </a:xfrm>
            <a:custGeom>
              <a:avLst/>
              <a:gdLst/>
              <a:ahLst/>
              <a:cxnLst/>
              <a:rect l="0" t="0" r="r" b="b"/>
              <a:pathLst>
                <a:path w="620" h="1440">
                  <a:moveTo>
                    <a:pt x="620" y="0"/>
                  </a:moveTo>
                  <a:cubicBezTo>
                    <a:pt x="248" y="325"/>
                    <a:pt x="0" y="960"/>
                    <a:pt x="186" y="1440"/>
                  </a:cubicBezTo>
                </a:path>
              </a:pathLst>
            </a:custGeom>
            <a:noFill/>
            <a:ln w="9525" cap="flat">
              <a:solidFill>
                <a:schemeClr val="tx1">
                  <a:alpha val="20000"/>
                </a:schemeClr>
              </a:solidFill>
              <a:prstDash val="lgDash"/>
              <a:miter lim="800000"/>
              <a:headEnd/>
              <a:tailEnd/>
            </a:ln>
            <a:extLst>
              <a:ext uri="{909E8E84-426E-40DD-AFC4-6F175D3DCCD1}">
                <a14:hiddenFill xmlns:a14="http://schemas.microsoft.com/office/drawing/2010/main">
                  <a:solidFill>
                    <a:srgbClr val="FFFFFF"/>
                  </a:solidFill>
                </a14:hiddenFill>
              </a:ext>
            </a:extLst>
          </p:spPr>
        </p:sp>
        <p:sp>
          <p:nvSpPr>
            <p:cNvPr id="93" name="Freeform 22"/>
            <p:cNvSpPr/>
            <p:nvPr/>
          </p:nvSpPr>
          <p:spPr bwMode="auto">
            <a:xfrm>
              <a:off x="-417513" y="0"/>
              <a:ext cx="2403475" cy="6843713"/>
            </a:xfrm>
            <a:custGeom>
              <a:avLst/>
              <a:gdLst/>
              <a:ahLst/>
              <a:cxnLst/>
              <a:rect l="0" t="0" r="r" b="b"/>
              <a:pathLst>
                <a:path w="506" h="1440">
                  <a:moveTo>
                    <a:pt x="506" y="0"/>
                  </a:moveTo>
                  <a:cubicBezTo>
                    <a:pt x="109" y="356"/>
                    <a:pt x="0" y="943"/>
                    <a:pt x="171"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4" name="Freeform 23"/>
            <p:cNvSpPr/>
            <p:nvPr/>
          </p:nvSpPr>
          <p:spPr bwMode="auto">
            <a:xfrm>
              <a:off x="14288" y="9525"/>
              <a:ext cx="1771650" cy="3198813"/>
            </a:xfrm>
            <a:custGeom>
              <a:avLst/>
              <a:gdLst/>
              <a:ahLst/>
              <a:cxnLst/>
              <a:rect l="0" t="0" r="r" b="b"/>
              <a:pathLst>
                <a:path w="373" h="673">
                  <a:moveTo>
                    <a:pt x="373" y="0"/>
                  </a:moveTo>
                  <a:cubicBezTo>
                    <a:pt x="175" y="183"/>
                    <a:pt x="51" y="409"/>
                    <a:pt x="0" y="673"/>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5" name="Freeform 24"/>
            <p:cNvSpPr/>
            <p:nvPr/>
          </p:nvSpPr>
          <p:spPr bwMode="auto">
            <a:xfrm>
              <a:off x="4763" y="6016625"/>
              <a:ext cx="214313" cy="827088"/>
            </a:xfrm>
            <a:custGeom>
              <a:avLst/>
              <a:gdLst/>
              <a:ahLst/>
              <a:cxnLst/>
              <a:rect l="0" t="0" r="r" b="b"/>
              <a:pathLst>
                <a:path w="45" h="174">
                  <a:moveTo>
                    <a:pt x="0" y="0"/>
                  </a:moveTo>
                  <a:cubicBezTo>
                    <a:pt x="11" y="59"/>
                    <a:pt x="26" y="118"/>
                    <a:pt x="45" y="174"/>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6" name="Freeform 25"/>
            <p:cNvSpPr/>
            <p:nvPr/>
          </p:nvSpPr>
          <p:spPr bwMode="auto">
            <a:xfrm>
              <a:off x="14288" y="0"/>
              <a:ext cx="1562100" cy="2228850"/>
            </a:xfrm>
            <a:custGeom>
              <a:avLst/>
              <a:gdLst/>
              <a:ahLst/>
              <a:cxnLst/>
              <a:rect l="0" t="0" r="r" b="b"/>
              <a:pathLst>
                <a:path w="329" h="469">
                  <a:moveTo>
                    <a:pt x="329" y="0"/>
                  </a:moveTo>
                  <a:cubicBezTo>
                    <a:pt x="189" y="133"/>
                    <a:pt x="69" y="288"/>
                    <a:pt x="0" y="469"/>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grpSp>
      <p:grpSp>
        <p:nvGrpSpPr>
          <p:cNvPr id="22" name="Group 21"/>
          <p:cNvGrpSpPr/>
          <p:nvPr/>
        </p:nvGrpSpPr>
        <p:grpSpPr>
          <a:xfrm>
            <a:off x="7718948" y="1699589"/>
            <a:ext cx="3674476" cy="3470421"/>
            <a:chOff x="697883" y="1816768"/>
            <a:chExt cx="3674476" cy="3470421"/>
          </a:xfrm>
        </p:grpSpPr>
        <p:sp>
          <p:nvSpPr>
            <p:cNvPr id="23" name="Rectangle 22"/>
            <p:cNvSpPr/>
            <p:nvPr/>
          </p:nvSpPr>
          <p:spPr>
            <a:xfrm>
              <a:off x="697883" y="1816768"/>
              <a:ext cx="3674476" cy="5029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4" name="Isosceles Triangle 22"/>
            <p:cNvSpPr/>
            <p:nvPr/>
          </p:nvSpPr>
          <p:spPr>
            <a:xfrm rot="10800000">
              <a:off x="2380224" y="5014786"/>
              <a:ext cx="315988" cy="272403"/>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5" name="Rectangle 24"/>
            <p:cNvSpPr/>
            <p:nvPr/>
          </p:nvSpPr>
          <p:spPr>
            <a:xfrm>
              <a:off x="704075" y="2392840"/>
              <a:ext cx="3668284" cy="262432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sp>
        <p:nvSpPr>
          <p:cNvPr id="2" name="Vertical Title 1"/>
          <p:cNvSpPr>
            <a:spLocks noGrp="1"/>
          </p:cNvSpPr>
          <p:nvPr>
            <p:ph type="title" orient="vert"/>
          </p:nvPr>
        </p:nvSpPr>
        <p:spPr>
          <a:xfrm>
            <a:off x="7807437" y="2349925"/>
            <a:ext cx="3501195" cy="2456442"/>
          </a:xfrm>
        </p:spPr>
        <p:txBody>
          <a:bodyPr vert="eaVert"/>
          <a:lstStyle>
            <a:lvl1pPr algn="l">
              <a:lnSpc>
                <a:spcPct val="80000"/>
              </a:lnSpc>
              <a:defRPr>
                <a:solidFill>
                  <a:srgbClr val="FFFEFF"/>
                </a:solidFill>
              </a:defRPr>
            </a:lvl1pPr>
          </a:lstStyle>
          <a:p>
            <a:r>
              <a:rPr lang="en-US"/>
              <a:t>Click to edit Master title style</a:t>
            </a:r>
          </a:p>
        </p:txBody>
      </p:sp>
      <p:sp>
        <p:nvSpPr>
          <p:cNvPr id="3" name="Vertical Text Placeholder 2"/>
          <p:cNvSpPr>
            <a:spLocks noGrp="1"/>
          </p:cNvSpPr>
          <p:nvPr>
            <p:ph type="body" orient="vert" idx="1"/>
          </p:nvPr>
        </p:nvSpPr>
        <p:spPr>
          <a:xfrm>
            <a:off x="802747" y="798444"/>
            <a:ext cx="6268622" cy="5257303"/>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a:xfrm>
            <a:off x="804672" y="320040"/>
            <a:ext cx="3657600" cy="320040"/>
          </a:xfrm>
        </p:spPr>
        <p:txBody>
          <a:bodyPr/>
          <a:lstStyle/>
          <a:p>
            <a:fld id="{48A87A34-81AB-432B-8DAE-1953F412C126}" type="datetimeFigureOut">
              <a:rPr lang="en-US" dirty="0"/>
              <a:t>7/17/2025</a:t>
            </a:fld>
            <a:endParaRPr lang="en-US"/>
          </a:p>
        </p:txBody>
      </p:sp>
      <p:sp>
        <p:nvSpPr>
          <p:cNvPr id="5" name="Footer Placeholder 4"/>
          <p:cNvSpPr>
            <a:spLocks noGrp="1"/>
          </p:cNvSpPr>
          <p:nvPr>
            <p:ph type="ftr" sz="quarter" idx="11"/>
          </p:nvPr>
        </p:nvSpPr>
        <p:spPr>
          <a:xfrm>
            <a:off x="804672" y="6227064"/>
            <a:ext cx="10588752" cy="320040"/>
          </a:xfrm>
        </p:spPr>
        <p:txBody>
          <a:bodyPr/>
          <a:lstStyle/>
          <a:p>
            <a:endParaRPr lang="en-US"/>
          </a:p>
        </p:txBody>
      </p:sp>
      <p:sp>
        <p:nvSpPr>
          <p:cNvPr id="6" name="Slide Number Placeholder 5"/>
          <p:cNvSpPr>
            <a:spLocks noGrp="1"/>
          </p:cNvSpPr>
          <p:nvPr>
            <p:ph type="sldNum" sz="quarter" idx="12"/>
          </p:nvPr>
        </p:nvSpPr>
        <p:spPr>
          <a:xfrm>
            <a:off x="10469880" y="320040"/>
            <a:ext cx="914400" cy="320040"/>
          </a:xfrm>
        </p:spPr>
        <p:txBody>
          <a:bodyPr/>
          <a:lstStyle/>
          <a:p>
            <a:fld id="{6D22F896-40B5-4ADD-8801-0D06FADFA095}" type="slidenum">
              <a:rPr lang="en-US" dirty="0"/>
              <a:t>‹#›</a:t>
            </a:fld>
            <a:endParaRPr lang="en-US"/>
          </a:p>
        </p:txBody>
      </p:sp>
    </p:spTree>
    <p:extLst>
      <p:ext uri="{BB962C8B-B14F-4D97-AF65-F5344CB8AC3E}">
        <p14:creationId xmlns:p14="http://schemas.microsoft.com/office/powerpoint/2010/main" val="269715301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91161" y="2358391"/>
            <a:ext cx="3498667" cy="2456485"/>
          </a:xfrm>
          <a:prstGeom prst="rect">
            <a:avLst/>
          </a:prstGeom>
        </p:spPr>
        <p:txBody>
          <a:bodyPr vert="horz" lIns="228600" tIns="228600" rIns="228600" bIns="228600" rtlCol="0" anchor="ctr">
            <a:normAutofit/>
          </a:bodyPr>
          <a:lstStyle/>
          <a:p>
            <a:r>
              <a:rPr lang="en-US"/>
              <a:t>Click to edit Master title style</a:t>
            </a:r>
          </a:p>
        </p:txBody>
      </p:sp>
      <p:sp>
        <p:nvSpPr>
          <p:cNvPr id="3" name="Text Placeholder 2"/>
          <p:cNvSpPr>
            <a:spLocks noGrp="1"/>
          </p:cNvSpPr>
          <p:nvPr>
            <p:ph type="body" idx="1"/>
          </p:nvPr>
        </p:nvSpPr>
        <p:spPr>
          <a:xfrm>
            <a:off x="5434982" y="794719"/>
            <a:ext cx="5950036" cy="5257090"/>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a:p>
            <a:pPr lvl="5"/>
            <a:r>
              <a:rPr lang="en-US"/>
              <a:t>6</a:t>
            </a:r>
          </a:p>
          <a:p>
            <a:pPr lvl="6"/>
            <a:r>
              <a:rPr lang="en-US"/>
              <a:t>7</a:t>
            </a:r>
          </a:p>
          <a:p>
            <a:pPr lvl="7"/>
            <a:r>
              <a:rPr lang="en-US"/>
              <a:t>8</a:t>
            </a:r>
          </a:p>
          <a:p>
            <a:pPr lvl="8"/>
            <a:r>
              <a:rPr lang="en-US"/>
              <a:t>9</a:t>
            </a:r>
          </a:p>
        </p:txBody>
      </p:sp>
      <p:sp>
        <p:nvSpPr>
          <p:cNvPr id="4" name="Date Placeholder 3"/>
          <p:cNvSpPr>
            <a:spLocks noGrp="1"/>
          </p:cNvSpPr>
          <p:nvPr>
            <p:ph type="dt" sz="half" idx="2"/>
          </p:nvPr>
        </p:nvSpPr>
        <p:spPr>
          <a:xfrm>
            <a:off x="804672" y="320040"/>
            <a:ext cx="3657600" cy="320040"/>
          </a:xfrm>
          <a:prstGeom prst="rect">
            <a:avLst/>
          </a:prstGeom>
        </p:spPr>
        <p:txBody>
          <a:bodyPr vert="horz" lIns="91440" tIns="45720" rIns="91440" bIns="45720" rtlCol="0" anchor="ctr"/>
          <a:lstStyle>
            <a:lvl1pPr algn="l">
              <a:defRPr sz="1000">
                <a:solidFill>
                  <a:schemeClr val="tx1">
                    <a:tint val="75000"/>
                  </a:schemeClr>
                </a:solidFill>
              </a:defRPr>
            </a:lvl1pPr>
          </a:lstStyle>
          <a:p>
            <a:fld id="{48A87A34-81AB-432B-8DAE-1953F412C126}" type="datetimeFigureOut">
              <a:rPr lang="en-US" dirty="0"/>
              <a:pPr/>
              <a:t>7/17/2025</a:t>
            </a:fld>
            <a:endParaRPr lang="en-US"/>
          </a:p>
        </p:txBody>
      </p:sp>
      <p:sp>
        <p:nvSpPr>
          <p:cNvPr id="5" name="Footer Placeholder 4"/>
          <p:cNvSpPr>
            <a:spLocks noGrp="1"/>
          </p:cNvSpPr>
          <p:nvPr>
            <p:ph type="ftr" sz="quarter" idx="3"/>
          </p:nvPr>
        </p:nvSpPr>
        <p:spPr>
          <a:xfrm>
            <a:off x="804672" y="6227064"/>
            <a:ext cx="10588752" cy="320040"/>
          </a:xfrm>
          <a:prstGeom prst="rect">
            <a:avLst/>
          </a:prstGeom>
        </p:spPr>
        <p:txBody>
          <a:bodyPr vert="horz" lIns="91440" tIns="45720" rIns="91440" bIns="45720" rtlCol="0" anchor="ctr"/>
          <a:lstStyle>
            <a:lvl1pPr algn="r">
              <a:defRPr sz="10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10469880" y="320040"/>
            <a:ext cx="914400" cy="320040"/>
          </a:xfrm>
          <a:prstGeom prst="rect">
            <a:avLst/>
          </a:prstGeom>
        </p:spPr>
        <p:txBody>
          <a:bodyPr vert="horz" lIns="91440" tIns="45720" rIns="91440" bIns="45720" rtlCol="0" anchor="ctr"/>
          <a:lstStyle>
            <a:lvl1pPr algn="r">
              <a:defRPr sz="1000">
                <a:solidFill>
                  <a:schemeClr val="tx1">
                    <a:tint val="75000"/>
                  </a:schemeClr>
                </a:solidFill>
              </a:defRPr>
            </a:lvl1pPr>
          </a:lstStyle>
          <a:p>
            <a:fld id="{6D22F896-40B5-4ADD-8801-0D06FADFA095}" type="slidenum">
              <a:rPr lang="en-US" dirty="0"/>
              <a:pPr/>
              <a:t>‹#›</a:t>
            </a:fld>
            <a:endParaRPr lang="en-US"/>
          </a:p>
        </p:txBody>
      </p:sp>
    </p:spTree>
    <p:extLst>
      <p:ext uri="{BB962C8B-B14F-4D97-AF65-F5344CB8AC3E}">
        <p14:creationId xmlns:p14="http://schemas.microsoft.com/office/powerpoint/2010/main" val="3681596437"/>
      </p:ext>
    </p:extLst>
  </p:cSld>
  <p:clrMap bg1="lt1" tx1="dk1" bg2="lt2" tx2="dk2" accent1="accent1" accent2="accent2" accent3="accent3" accent4="accent4" accent5="accent5" accent6="accent6" hlink="hlink" folHlink="folHlink"/>
  <p:sldLayoutIdLst>
    <p:sldLayoutId id="2147484060" r:id="rId1"/>
    <p:sldLayoutId id="2147484061" r:id="rId2"/>
    <p:sldLayoutId id="2147484062" r:id="rId3"/>
    <p:sldLayoutId id="2147484063" r:id="rId4"/>
    <p:sldLayoutId id="2147484064" r:id="rId5"/>
    <p:sldLayoutId id="2147484065" r:id="rId6"/>
    <p:sldLayoutId id="2147484066" r:id="rId7"/>
    <p:sldLayoutId id="2147484067" r:id="rId8"/>
    <p:sldLayoutId id="2147484068" r:id="rId9"/>
    <p:sldLayoutId id="2147484069" r:id="rId10"/>
    <p:sldLayoutId id="2147484070" r:id="rId11"/>
  </p:sldLayoutIdLst>
  <p:txStyles>
    <p:titleStyle>
      <a:lvl1pPr algn="ctr" defTabSz="914400" rtl="0" eaLnBrk="1" latinLnBrk="0" hangingPunct="1">
        <a:lnSpc>
          <a:spcPct val="85000"/>
        </a:lnSpc>
        <a:spcBef>
          <a:spcPct val="0"/>
        </a:spcBef>
        <a:buNone/>
        <a:defRPr sz="4000" b="0" i="0" kern="1200" cap="none" spc="-150">
          <a:solidFill>
            <a:schemeClr val="tx1"/>
          </a:solidFill>
          <a:effectLst/>
          <a:latin typeface="+mj-lt"/>
          <a:ea typeface="+mj-ea"/>
          <a:cs typeface="+mj-cs"/>
        </a:defRPr>
      </a:lvl1pPr>
    </p:titleStyle>
    <p:bodyStyle>
      <a:lvl1pPr marL="228600" indent="-228600" algn="l" defTabSz="914400" rtl="0" eaLnBrk="1" latinLnBrk="0" hangingPunct="1">
        <a:lnSpc>
          <a:spcPct val="120000"/>
        </a:lnSpc>
        <a:spcBef>
          <a:spcPts val="1000"/>
        </a:spcBef>
        <a:buClr>
          <a:schemeClr val="accent1"/>
        </a:buClr>
        <a:buSzPct val="110000"/>
        <a:buFont typeface="Wingdings" panose="05000000000000000000" pitchFamily="2" charset="2"/>
        <a:buChar char="§"/>
        <a:defRPr sz="1800" kern="120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600" kern="120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400" kern="120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200" kern="120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200" kern="120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200" kern="120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200" kern="120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200" kern="120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200" kern="1200">
          <a:solidFill>
            <a:schemeClr val="tx1"/>
          </a:solidFill>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2.xml"/><Relationship Id="rId5" Type="http://schemas.openxmlformats.org/officeDocument/2006/relationships/image" Target="../media/image4.png"/><Relationship Id="rId4" Type="http://schemas.openxmlformats.org/officeDocument/2006/relationships/image" Target="../media/image3.jpeg"/></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2093495" y="2052791"/>
            <a:ext cx="7644627" cy="2751086"/>
          </a:xfrm>
        </p:spPr>
        <p:txBody>
          <a:bodyPr vert="horz" lIns="91440" tIns="45720" rIns="91440" bIns="45720" rtlCol="0" anchor="b">
            <a:noAutofit/>
          </a:bodyPr>
          <a:lstStyle/>
          <a:p>
            <a:pPr algn="r"/>
            <a:r>
              <a:rPr lang="en-GB" sz="7200">
                <a:ln w="22225">
                  <a:solidFill>
                    <a:schemeClr val="accent2"/>
                  </a:solidFill>
                  <a:prstDash val="solid"/>
                </a:ln>
                <a:latin typeface="Maiandra GD"/>
              </a:rPr>
              <a:t>Welcome to Year 5</a:t>
            </a:r>
            <a:endParaRPr lang="en-GB" sz="7200" b="1">
              <a:ln w="22225">
                <a:solidFill>
                  <a:srgbClr val="FC7715"/>
                </a:solidFill>
                <a:prstDash val="solid"/>
              </a:ln>
              <a:latin typeface="Maiandra GD"/>
            </a:endParaRPr>
          </a:p>
        </p:txBody>
      </p:sp>
      <p:sp>
        <p:nvSpPr>
          <p:cNvPr id="3" name="Subtitle 2"/>
          <p:cNvSpPr>
            <a:spLocks noGrp="1"/>
          </p:cNvSpPr>
          <p:nvPr>
            <p:ph type="subTitle" idx="1"/>
          </p:nvPr>
        </p:nvSpPr>
        <p:spPr>
          <a:xfrm>
            <a:off x="4038600" y="4782320"/>
            <a:ext cx="5698438" cy="104065"/>
          </a:xfrm>
        </p:spPr>
        <p:txBody>
          <a:bodyPr vert="horz" lIns="91440" tIns="45720" rIns="91440" bIns="45720" rtlCol="0" anchor="t">
            <a:noAutofit/>
          </a:bodyPr>
          <a:lstStyle/>
          <a:p>
            <a:pPr algn="r"/>
            <a:r>
              <a:rPr lang="en-GB" sz="2800" b="1">
                <a:solidFill>
                  <a:srgbClr val="FF0000"/>
                </a:solidFill>
                <a:latin typeface="Maiandra GD"/>
              </a:rPr>
              <a:t>with Mrs Righton</a:t>
            </a:r>
            <a:endParaRPr lang="en-GB" sz="2800" b="1">
              <a:solidFill>
                <a:srgbClr val="FF0000"/>
              </a:solidFill>
              <a:latin typeface="Maiandra GD"/>
              <a:cs typeface="Calibri"/>
            </a:endParaRPr>
          </a:p>
        </p:txBody>
      </p:sp>
    </p:spTree>
    <p:extLst>
      <p:ext uri="{BB962C8B-B14F-4D97-AF65-F5344CB8AC3E}">
        <p14:creationId xmlns:p14="http://schemas.microsoft.com/office/powerpoint/2010/main" val="896033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p:tmPct val="10000"/>
                                  </p:iterate>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700"/>
                                        <p:tgtEl>
                                          <p:spTgt spid="3">
                                            <p:txEl>
                                              <p:pRg st="0" end="0"/>
                                            </p:txEl>
                                          </p:spTgt>
                                        </p:tgtEl>
                                      </p:cBhvr>
                                    </p:animEffect>
                                  </p:childTnLst>
                                </p:cTn>
                              </p:par>
                              <p:par>
                                <p:cTn id="8" presetID="10" presetClass="entr" presetSubtype="0" fill="hold" grpId="0" nodeType="withEffect">
                                  <p:stCondLst>
                                    <p:cond delay="500"/>
                                  </p:stCondLst>
                                  <p:iterate>
                                    <p:tmPct val="10000"/>
                                  </p:iterate>
                                  <p:childTnLst>
                                    <p:set>
                                      <p:cBhvr>
                                        <p:cTn id="9" dur="1" fill="hold">
                                          <p:stCondLst>
                                            <p:cond delay="0"/>
                                          </p:stCondLst>
                                        </p:cTn>
                                        <p:tgtEl>
                                          <p:spTgt spid="2"/>
                                        </p:tgtEl>
                                        <p:attrNameLst>
                                          <p:attrName>style.visibility</p:attrName>
                                        </p:attrNameLst>
                                      </p:cBhvr>
                                      <p:to>
                                        <p:strVal val="visible"/>
                                      </p:to>
                                    </p:set>
                                    <p:animEffect transition="in" filter="fade">
                                      <p:cBhvr>
                                        <p:cTn id="10" dur="7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B1F02685-E1FF-B323-03DF-391E5BEF6E42}"/>
              </a:ext>
            </a:extLst>
          </p:cNvPr>
          <p:cNvSpPr>
            <a:spLocks noGrp="1"/>
          </p:cNvSpPr>
          <p:nvPr>
            <p:ph idx="1"/>
          </p:nvPr>
        </p:nvSpPr>
        <p:spPr>
          <a:xfrm>
            <a:off x="4447308" y="591344"/>
            <a:ext cx="6906491" cy="5585619"/>
          </a:xfrm>
        </p:spPr>
        <p:txBody>
          <a:bodyPr anchor="ctr">
            <a:normAutofit/>
          </a:bodyPr>
          <a:lstStyle/>
          <a:p>
            <a:r>
              <a:rPr lang="en-US" sz="3600">
                <a:solidFill>
                  <a:srgbClr val="4D5156"/>
                </a:solidFill>
                <a:latin typeface="Maiandra GD"/>
                <a:cs typeface="Arial"/>
              </a:rPr>
              <a:t>We understand that the </a:t>
            </a:r>
            <a:r>
              <a:rPr lang="en-US" sz="3600" b="1">
                <a:solidFill>
                  <a:srgbClr val="5F6368"/>
                </a:solidFill>
                <a:latin typeface="Maiandra GD"/>
                <a:cs typeface="Arial"/>
              </a:rPr>
              <a:t>move from Year 4 to Year 5</a:t>
            </a:r>
            <a:r>
              <a:rPr lang="en-US" sz="3600">
                <a:solidFill>
                  <a:srgbClr val="4D5156"/>
                </a:solidFill>
                <a:latin typeface="Maiandra GD"/>
                <a:cs typeface="Arial"/>
              </a:rPr>
              <a:t> is an important step in your child's education. </a:t>
            </a:r>
            <a:endParaRPr lang="en-US">
              <a:latin typeface="Maiandra GD"/>
            </a:endParaRPr>
          </a:p>
        </p:txBody>
      </p:sp>
    </p:spTree>
    <p:extLst>
      <p:ext uri="{BB962C8B-B14F-4D97-AF65-F5344CB8AC3E}">
        <p14:creationId xmlns:p14="http://schemas.microsoft.com/office/powerpoint/2010/main" val="400858268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13" name="Group 12">
            <a:extLst>
              <a:ext uri="{FF2B5EF4-FFF2-40B4-BE49-F238E27FC236}">
                <a16:creationId xmlns:a16="http://schemas.microsoft.com/office/drawing/2014/main" id="{661E9F4E-94BF-4DEC-92F1-CF2DD86EDB11}"/>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329674" y="-59376"/>
            <a:ext cx="12515851" cy="6923798"/>
            <a:chOff x="-329674" y="-51881"/>
            <a:chExt cx="12515851" cy="6923798"/>
          </a:xfrm>
        </p:grpSpPr>
        <p:sp>
          <p:nvSpPr>
            <p:cNvPr id="14" name="Freeform 5">
              <a:extLst>
                <a:ext uri="{FF2B5EF4-FFF2-40B4-BE49-F238E27FC236}">
                  <a16:creationId xmlns:a16="http://schemas.microsoft.com/office/drawing/2014/main" id="{05407846-02E1-4688-94CA-ED85CDBF7D8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29674" y="1298404"/>
              <a:ext cx="9702800" cy="5573512"/>
            </a:xfrm>
            <a:custGeom>
              <a:avLst/>
              <a:gdLst/>
              <a:ahLst/>
              <a:cxnLst/>
              <a:rect l="0" t="0" r="r" b="b"/>
              <a:pathLst>
                <a:path w="2038" h="1169">
                  <a:moveTo>
                    <a:pt x="1752" y="1169"/>
                  </a:moveTo>
                  <a:cubicBezTo>
                    <a:pt x="2038" y="928"/>
                    <a:pt x="1673" y="513"/>
                    <a:pt x="1487" y="334"/>
                  </a:cubicBezTo>
                  <a:cubicBezTo>
                    <a:pt x="1316" y="170"/>
                    <a:pt x="1099" y="43"/>
                    <a:pt x="860" y="22"/>
                  </a:cubicBezTo>
                  <a:cubicBezTo>
                    <a:pt x="621" y="0"/>
                    <a:pt x="341" y="128"/>
                    <a:pt x="199" y="318"/>
                  </a:cubicBezTo>
                  <a:cubicBezTo>
                    <a:pt x="0" y="586"/>
                    <a:pt x="184" y="965"/>
                    <a:pt x="399" y="1165"/>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5" name="Freeform 6">
              <a:extLst>
                <a:ext uri="{FF2B5EF4-FFF2-40B4-BE49-F238E27FC236}">
                  <a16:creationId xmlns:a16="http://schemas.microsoft.com/office/drawing/2014/main" id="{D322ABB5-D163-409A-B9AE-0A0CC3F83F7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70451" y="2018236"/>
              <a:ext cx="7373938" cy="4848892"/>
            </a:xfrm>
            <a:custGeom>
              <a:avLst/>
              <a:gdLst/>
              <a:ahLst/>
              <a:cxnLst/>
              <a:rect l="0" t="0" r="r" b="b"/>
              <a:pathLst>
                <a:path w="1549" h="1017">
                  <a:moveTo>
                    <a:pt x="1025" y="1016"/>
                  </a:moveTo>
                  <a:cubicBezTo>
                    <a:pt x="1223" y="971"/>
                    <a:pt x="1549" y="857"/>
                    <a:pt x="1443" y="592"/>
                  </a:cubicBezTo>
                  <a:cubicBezTo>
                    <a:pt x="1344" y="344"/>
                    <a:pt x="1041" y="111"/>
                    <a:pt x="782" y="53"/>
                  </a:cubicBezTo>
                  <a:cubicBezTo>
                    <a:pt x="545" y="0"/>
                    <a:pt x="275" y="117"/>
                    <a:pt x="150" y="329"/>
                  </a:cubicBezTo>
                  <a:cubicBezTo>
                    <a:pt x="0" y="584"/>
                    <a:pt x="243" y="911"/>
                    <a:pt x="477" y="1017"/>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6" name="Freeform 7">
              <a:extLst>
                <a:ext uri="{FF2B5EF4-FFF2-40B4-BE49-F238E27FC236}">
                  <a16:creationId xmlns:a16="http://schemas.microsoft.com/office/drawing/2014/main" id="{455924FA-6B7D-4E80-BF36-989D7EDA47D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51351" y="1788400"/>
              <a:ext cx="8035925" cy="5083516"/>
            </a:xfrm>
            <a:custGeom>
              <a:avLst/>
              <a:gdLst/>
              <a:ahLst/>
              <a:cxnLst/>
              <a:rect l="0" t="0" r="r" b="b"/>
              <a:pathLst>
                <a:path w="1688" h="1066">
                  <a:moveTo>
                    <a:pt x="1302" y="1066"/>
                  </a:moveTo>
                  <a:cubicBezTo>
                    <a:pt x="1416" y="1024"/>
                    <a:pt x="1551" y="962"/>
                    <a:pt x="1613" y="850"/>
                  </a:cubicBezTo>
                  <a:cubicBezTo>
                    <a:pt x="1688" y="715"/>
                    <a:pt x="1606" y="575"/>
                    <a:pt x="1517" y="471"/>
                  </a:cubicBezTo>
                  <a:cubicBezTo>
                    <a:pt x="1336" y="258"/>
                    <a:pt x="1084" y="62"/>
                    <a:pt x="798" y="28"/>
                  </a:cubicBezTo>
                  <a:cubicBezTo>
                    <a:pt x="559" y="0"/>
                    <a:pt x="317" y="138"/>
                    <a:pt x="181" y="333"/>
                  </a:cubicBezTo>
                  <a:cubicBezTo>
                    <a:pt x="0" y="592"/>
                    <a:pt x="191" y="907"/>
                    <a:pt x="420" y="1066"/>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17" name="Freeform 8">
              <a:extLst>
                <a:ext uri="{FF2B5EF4-FFF2-40B4-BE49-F238E27FC236}">
                  <a16:creationId xmlns:a16="http://schemas.microsoft.com/office/drawing/2014/main" id="{46763108-8C47-4319-B0A5-61F1F5DC0BE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61" y="549842"/>
              <a:ext cx="10334625" cy="6322075"/>
            </a:xfrm>
            <a:custGeom>
              <a:avLst/>
              <a:gdLst/>
              <a:ahLst/>
              <a:cxnLst/>
              <a:rect l="0" t="0" r="r" b="b"/>
              <a:pathLst>
                <a:path w="2171" h="1326">
                  <a:moveTo>
                    <a:pt x="1873" y="1326"/>
                  </a:moveTo>
                  <a:cubicBezTo>
                    <a:pt x="2171" y="1045"/>
                    <a:pt x="1825" y="678"/>
                    <a:pt x="1609" y="473"/>
                  </a:cubicBezTo>
                  <a:cubicBezTo>
                    <a:pt x="1406" y="281"/>
                    <a:pt x="1159" y="116"/>
                    <a:pt x="880" y="63"/>
                  </a:cubicBezTo>
                  <a:cubicBezTo>
                    <a:pt x="545" y="0"/>
                    <a:pt x="214" y="161"/>
                    <a:pt x="0" y="423"/>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8" name="Freeform 9">
              <a:extLst>
                <a:ext uri="{FF2B5EF4-FFF2-40B4-BE49-F238E27FC236}">
                  <a16:creationId xmlns:a16="http://schemas.microsoft.com/office/drawing/2014/main" id="{A3B90B8E-927D-4F4D-A0E6-7AB583FB100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701" y="6186246"/>
              <a:ext cx="504825" cy="681527"/>
            </a:xfrm>
            <a:custGeom>
              <a:avLst/>
              <a:gdLst/>
              <a:ahLst/>
              <a:cxnLst/>
              <a:rect l="0" t="0" r="r" b="b"/>
              <a:pathLst>
                <a:path w="106" h="143">
                  <a:moveTo>
                    <a:pt x="0" y="0"/>
                  </a:moveTo>
                  <a:cubicBezTo>
                    <a:pt x="35" y="54"/>
                    <a:pt x="70" y="101"/>
                    <a:pt x="106" y="143"/>
                  </a:cubicBezTo>
                </a:path>
              </a:pathLst>
            </a:custGeom>
            <a:noFill/>
            <a:ln w="4763"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9" name="Freeform 10">
              <a:extLst>
                <a:ext uri="{FF2B5EF4-FFF2-40B4-BE49-F238E27FC236}">
                  <a16:creationId xmlns:a16="http://schemas.microsoft.com/office/drawing/2014/main" id="{ADA38EBD-74E3-41B2-9003-9BD3DC61458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61" y="-51881"/>
              <a:ext cx="11091863" cy="6923796"/>
            </a:xfrm>
            <a:custGeom>
              <a:avLst/>
              <a:gdLst/>
              <a:ahLst/>
              <a:cxnLst/>
              <a:rect l="0" t="0" r="r" b="b"/>
              <a:pathLst>
                <a:path w="2330" h="1452">
                  <a:moveTo>
                    <a:pt x="2046" y="1452"/>
                  </a:moveTo>
                  <a:cubicBezTo>
                    <a:pt x="2330" y="1153"/>
                    <a:pt x="2049" y="821"/>
                    <a:pt x="1813" y="601"/>
                  </a:cubicBezTo>
                  <a:cubicBezTo>
                    <a:pt x="1569" y="375"/>
                    <a:pt x="1282" y="179"/>
                    <a:pt x="956" y="97"/>
                  </a:cubicBezTo>
                  <a:cubicBezTo>
                    <a:pt x="572" y="0"/>
                    <a:pt x="292" y="101"/>
                    <a:pt x="0" y="366"/>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0" name="Freeform 11">
              <a:extLst>
                <a:ext uri="{FF2B5EF4-FFF2-40B4-BE49-F238E27FC236}">
                  <a16:creationId xmlns:a16="http://schemas.microsoft.com/office/drawing/2014/main" id="{66D925D4-4F13-46C7-8109-C5A4823AA0A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5426601" y="5579"/>
              <a:ext cx="5788025" cy="6847184"/>
            </a:xfrm>
            <a:custGeom>
              <a:avLst/>
              <a:gdLst/>
              <a:ahLst/>
              <a:cxnLst/>
              <a:rect l="0" t="0" r="r" b="b"/>
              <a:pathLst>
                <a:path w="1216" h="1436">
                  <a:moveTo>
                    <a:pt x="1094" y="1436"/>
                  </a:moveTo>
                  <a:cubicBezTo>
                    <a:pt x="1216" y="1114"/>
                    <a:pt x="904" y="770"/>
                    <a:pt x="709" y="551"/>
                  </a:cubicBezTo>
                  <a:cubicBezTo>
                    <a:pt x="509" y="327"/>
                    <a:pt x="274" y="127"/>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1" name="Freeform 12">
              <a:extLst>
                <a:ext uri="{FF2B5EF4-FFF2-40B4-BE49-F238E27FC236}">
                  <a16:creationId xmlns:a16="http://schemas.microsoft.com/office/drawing/2014/main" id="{A4ECECF0-CE83-4E74-80AB-7996418E489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61" y="5579"/>
              <a:ext cx="1057275" cy="614491"/>
            </a:xfrm>
            <a:custGeom>
              <a:avLst/>
              <a:gdLst/>
              <a:ahLst/>
              <a:cxnLst/>
              <a:rect l="0" t="0" r="r" b="b"/>
              <a:pathLst>
                <a:path w="222" h="129">
                  <a:moveTo>
                    <a:pt x="222" y="0"/>
                  </a:moveTo>
                  <a:cubicBezTo>
                    <a:pt x="152" y="35"/>
                    <a:pt x="76" y="78"/>
                    <a:pt x="0" y="129"/>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2" name="Freeform 13">
              <a:extLst>
                <a:ext uri="{FF2B5EF4-FFF2-40B4-BE49-F238E27FC236}">
                  <a16:creationId xmlns:a16="http://schemas.microsoft.com/office/drawing/2014/main" id="{E3295353-A735-4F79-9A3D-E474302E7F9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5821889" y="5579"/>
              <a:ext cx="5588000" cy="6866337"/>
            </a:xfrm>
            <a:custGeom>
              <a:avLst/>
              <a:gdLst/>
              <a:ahLst/>
              <a:cxnLst/>
              <a:rect l="0" t="0" r="r" b="b"/>
              <a:pathLst>
                <a:path w="1174" h="1440">
                  <a:moveTo>
                    <a:pt x="1067" y="1440"/>
                  </a:moveTo>
                  <a:cubicBezTo>
                    <a:pt x="1174" y="1124"/>
                    <a:pt x="887" y="797"/>
                    <a:pt x="698" y="577"/>
                  </a:cubicBezTo>
                  <a:cubicBezTo>
                    <a:pt x="500" y="348"/>
                    <a:pt x="270" y="141"/>
                    <a:pt x="0"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23" name="Freeform 14">
              <a:extLst>
                <a:ext uri="{FF2B5EF4-FFF2-40B4-BE49-F238E27FC236}">
                  <a16:creationId xmlns:a16="http://schemas.microsoft.com/office/drawing/2014/main" id="{C1848365-2D5C-4171-81FD-CD361374579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701" y="790"/>
              <a:ext cx="595313" cy="352734"/>
            </a:xfrm>
            <a:custGeom>
              <a:avLst/>
              <a:gdLst/>
              <a:ahLst/>
              <a:cxnLst/>
              <a:rect l="0" t="0" r="r" b="b"/>
              <a:pathLst>
                <a:path w="125" h="74">
                  <a:moveTo>
                    <a:pt x="125" y="0"/>
                  </a:moveTo>
                  <a:cubicBezTo>
                    <a:pt x="85" y="22"/>
                    <a:pt x="43" y="47"/>
                    <a:pt x="0" y="74"/>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24" name="Freeform 15">
              <a:extLst>
                <a:ext uri="{FF2B5EF4-FFF2-40B4-BE49-F238E27FC236}">
                  <a16:creationId xmlns:a16="http://schemas.microsoft.com/office/drawing/2014/main" id="{CDAB616A-A2DF-4368-BD3C-8048223736C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012389" y="5579"/>
              <a:ext cx="5497513" cy="6866337"/>
            </a:xfrm>
            <a:custGeom>
              <a:avLst/>
              <a:gdLst/>
              <a:ahLst/>
              <a:cxnLst/>
              <a:rect l="0" t="0" r="r" b="b"/>
              <a:pathLst>
                <a:path w="1155" h="1440">
                  <a:moveTo>
                    <a:pt x="1056" y="1440"/>
                  </a:moveTo>
                  <a:cubicBezTo>
                    <a:pt x="1155" y="1123"/>
                    <a:pt x="875" y="801"/>
                    <a:pt x="686" y="580"/>
                  </a:cubicBezTo>
                  <a:cubicBezTo>
                    <a:pt x="491" y="352"/>
                    <a:pt x="264" y="145"/>
                    <a:pt x="0" y="0"/>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25" name="Freeform 16">
              <a:extLst>
                <a:ext uri="{FF2B5EF4-FFF2-40B4-BE49-F238E27FC236}">
                  <a16:creationId xmlns:a16="http://schemas.microsoft.com/office/drawing/2014/main" id="{EB0AEC5B-F804-4A32-BF21-B3F79944B47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61" y="5579"/>
              <a:ext cx="357188" cy="213875"/>
            </a:xfrm>
            <a:custGeom>
              <a:avLst/>
              <a:gdLst/>
              <a:ahLst/>
              <a:cxnLst/>
              <a:rect l="0" t="0" r="r" b="b"/>
              <a:pathLst>
                <a:path w="75" h="45">
                  <a:moveTo>
                    <a:pt x="75" y="0"/>
                  </a:moveTo>
                  <a:cubicBezTo>
                    <a:pt x="50" y="14"/>
                    <a:pt x="25" y="29"/>
                    <a:pt x="0" y="45"/>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26" name="Freeform 17">
              <a:extLst>
                <a:ext uri="{FF2B5EF4-FFF2-40B4-BE49-F238E27FC236}">
                  <a16:creationId xmlns:a16="http://schemas.microsoft.com/office/drawing/2014/main" id="{702CDDF9-E8F0-4261-82F6-115B906983D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210826" y="790"/>
              <a:ext cx="5522913" cy="6871126"/>
            </a:xfrm>
            <a:custGeom>
              <a:avLst/>
              <a:gdLst/>
              <a:ahLst/>
              <a:cxnLst/>
              <a:rect l="0" t="0" r="r" b="b"/>
              <a:pathLst>
                <a:path w="1160" h="1441">
                  <a:moveTo>
                    <a:pt x="1053" y="1441"/>
                  </a:moveTo>
                  <a:cubicBezTo>
                    <a:pt x="1160" y="1129"/>
                    <a:pt x="892" y="817"/>
                    <a:pt x="705" y="599"/>
                  </a:cubicBezTo>
                  <a:cubicBezTo>
                    <a:pt x="503" y="365"/>
                    <a:pt x="270" y="152"/>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7" name="Freeform 18">
              <a:extLst>
                <a:ext uri="{FF2B5EF4-FFF2-40B4-BE49-F238E27FC236}">
                  <a16:creationId xmlns:a16="http://schemas.microsoft.com/office/drawing/2014/main" id="{4CE4B687-37EF-407C-BC3D-7E6A55046F2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463239" y="5579"/>
              <a:ext cx="5413375" cy="6866337"/>
            </a:xfrm>
            <a:custGeom>
              <a:avLst/>
              <a:gdLst/>
              <a:ahLst/>
              <a:cxnLst/>
              <a:rect l="0" t="0" r="r" b="b"/>
              <a:pathLst>
                <a:path w="1137" h="1440">
                  <a:moveTo>
                    <a:pt x="1040" y="1440"/>
                  </a:moveTo>
                  <a:cubicBezTo>
                    <a:pt x="1137" y="1131"/>
                    <a:pt x="883" y="828"/>
                    <a:pt x="698" y="611"/>
                  </a:cubicBezTo>
                  <a:cubicBezTo>
                    <a:pt x="498" y="375"/>
                    <a:pt x="268" y="159"/>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8" name="Freeform 19">
              <a:extLst>
                <a:ext uri="{FF2B5EF4-FFF2-40B4-BE49-F238E27FC236}">
                  <a16:creationId xmlns:a16="http://schemas.microsoft.com/office/drawing/2014/main" id="{1E47230F-202C-4524-BF03-28630626112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877576" y="5579"/>
              <a:ext cx="5037138" cy="6861550"/>
            </a:xfrm>
            <a:custGeom>
              <a:avLst/>
              <a:gdLst/>
              <a:ahLst/>
              <a:cxnLst/>
              <a:rect l="0" t="0" r="r" b="b"/>
              <a:pathLst>
                <a:path w="1058" h="1439">
                  <a:moveTo>
                    <a:pt x="1011" y="1439"/>
                  </a:moveTo>
                  <a:cubicBezTo>
                    <a:pt x="1058" y="1131"/>
                    <a:pt x="825" y="841"/>
                    <a:pt x="648" y="617"/>
                  </a:cubicBezTo>
                  <a:cubicBezTo>
                    <a:pt x="462" y="383"/>
                    <a:pt x="248" y="16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9" name="Freeform 20">
              <a:extLst>
                <a:ext uri="{FF2B5EF4-FFF2-40B4-BE49-F238E27FC236}">
                  <a16:creationId xmlns:a16="http://schemas.microsoft.com/office/drawing/2014/main" id="{7E6D5785-5A58-47E1-9D47-1B344653D55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8768289" y="5579"/>
              <a:ext cx="3417888" cy="2742066"/>
            </a:xfrm>
            <a:custGeom>
              <a:avLst/>
              <a:gdLst/>
              <a:ahLst/>
              <a:cxnLst/>
              <a:rect l="0" t="0" r="r" b="b"/>
              <a:pathLst>
                <a:path w="718" h="575">
                  <a:moveTo>
                    <a:pt x="718" y="575"/>
                  </a:moveTo>
                  <a:cubicBezTo>
                    <a:pt x="500" y="360"/>
                    <a:pt x="260" y="163"/>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30" name="Freeform 21">
              <a:extLst>
                <a:ext uri="{FF2B5EF4-FFF2-40B4-BE49-F238E27FC236}">
                  <a16:creationId xmlns:a16="http://schemas.microsoft.com/office/drawing/2014/main" id="{A341CD7F-8478-46C3-AE09-4790F739504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9235014" y="10367"/>
              <a:ext cx="2951163" cy="2555325"/>
            </a:xfrm>
            <a:custGeom>
              <a:avLst/>
              <a:gdLst/>
              <a:ahLst/>
              <a:cxnLst/>
              <a:rect l="0" t="0" r="r" b="b"/>
              <a:pathLst>
                <a:path w="620" h="536">
                  <a:moveTo>
                    <a:pt x="620" y="536"/>
                  </a:moveTo>
                  <a:cubicBezTo>
                    <a:pt x="404" y="314"/>
                    <a:pt x="196" y="13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31" name="Freeform 22">
              <a:extLst>
                <a:ext uri="{FF2B5EF4-FFF2-40B4-BE49-F238E27FC236}">
                  <a16:creationId xmlns:a16="http://schemas.microsoft.com/office/drawing/2014/main" id="{3ACEC313-D129-4D0D-85E6-5CD4897A12C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020826" y="5579"/>
              <a:ext cx="2165350" cy="1358265"/>
            </a:xfrm>
            <a:custGeom>
              <a:avLst/>
              <a:gdLst/>
              <a:ahLst/>
              <a:cxnLst/>
              <a:rect l="0" t="0" r="r" b="b"/>
              <a:pathLst>
                <a:path w="455" h="285">
                  <a:moveTo>
                    <a:pt x="0" y="0"/>
                  </a:moveTo>
                  <a:cubicBezTo>
                    <a:pt x="153" y="85"/>
                    <a:pt x="308" y="180"/>
                    <a:pt x="455" y="285"/>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32" name="Freeform 23">
              <a:extLst>
                <a:ext uri="{FF2B5EF4-FFF2-40B4-BE49-F238E27FC236}">
                  <a16:creationId xmlns:a16="http://schemas.microsoft.com/office/drawing/2014/main" id="{FCAAF043-7F91-4795-BD7D-5741F0CB3BE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290826" y="5579"/>
              <a:ext cx="895350" cy="534687"/>
            </a:xfrm>
            <a:custGeom>
              <a:avLst/>
              <a:gdLst/>
              <a:ahLst/>
              <a:cxnLst/>
              <a:rect l="0" t="0" r="r" b="b"/>
              <a:pathLst>
                <a:path w="188" h="112">
                  <a:moveTo>
                    <a:pt x="0" y="0"/>
                  </a:moveTo>
                  <a:cubicBezTo>
                    <a:pt x="63" y="36"/>
                    <a:pt x="126" y="73"/>
                    <a:pt x="188" y="112"/>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grpSp>
      <p:grpSp>
        <p:nvGrpSpPr>
          <p:cNvPr id="34" name="Group 33">
            <a:extLst>
              <a:ext uri="{FF2B5EF4-FFF2-40B4-BE49-F238E27FC236}">
                <a16:creationId xmlns:a16="http://schemas.microsoft.com/office/drawing/2014/main" id="{E53C4649-251A-41A1-A593-8D3D3C7650C6}"/>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669293" y="1186483"/>
            <a:ext cx="8848345" cy="4477933"/>
            <a:chOff x="1669293" y="1186483"/>
            <a:chExt cx="8848345" cy="4477933"/>
          </a:xfrm>
        </p:grpSpPr>
        <p:sp>
          <p:nvSpPr>
            <p:cNvPr id="35" name="Rectangle 34">
              <a:extLst>
                <a:ext uri="{FF2B5EF4-FFF2-40B4-BE49-F238E27FC236}">
                  <a16:creationId xmlns:a16="http://schemas.microsoft.com/office/drawing/2014/main" id="{21590438-56EA-4D82-AF1A-955F61820F5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674042" y="1186483"/>
              <a:ext cx="8843596" cy="71618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6" name="Isosceles Triangle 35">
              <a:extLst>
                <a:ext uri="{FF2B5EF4-FFF2-40B4-BE49-F238E27FC236}">
                  <a16:creationId xmlns:a16="http://schemas.microsoft.com/office/drawing/2014/main" id="{92D88913-EC68-465D-9552-7D26A83CE17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0800000">
              <a:off x="5892384" y="5313353"/>
              <a:ext cx="407233" cy="351063"/>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7" name="Rectangle 36">
              <a:extLst>
                <a:ext uri="{FF2B5EF4-FFF2-40B4-BE49-F238E27FC236}">
                  <a16:creationId xmlns:a16="http://schemas.microsoft.com/office/drawing/2014/main" id="{0FD27CA0-301F-40FB-A170-5B33FC05E30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669293" y="1991156"/>
              <a:ext cx="8845667" cy="332219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sp useBgFill="1">
        <p:nvSpPr>
          <p:cNvPr id="39" name="Rectangle 38">
            <a:extLst>
              <a:ext uri="{FF2B5EF4-FFF2-40B4-BE49-F238E27FC236}">
                <a16:creationId xmlns:a16="http://schemas.microsoft.com/office/drawing/2014/main" id="{BDD54043-CB54-4F47-B338-FE861FD6262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41" name="Group 40">
            <a:extLst>
              <a:ext uri="{FF2B5EF4-FFF2-40B4-BE49-F238E27FC236}">
                <a16:creationId xmlns:a16="http://schemas.microsoft.com/office/drawing/2014/main" id="{547EC5D6-2957-4629-99B5-83B41724C605}"/>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329674" y="-59376"/>
            <a:ext cx="12515851" cy="6923798"/>
            <a:chOff x="-329674" y="-51881"/>
            <a:chExt cx="12515851" cy="6923798"/>
          </a:xfrm>
        </p:grpSpPr>
        <p:sp>
          <p:nvSpPr>
            <p:cNvPr id="42" name="Freeform 5">
              <a:extLst>
                <a:ext uri="{FF2B5EF4-FFF2-40B4-BE49-F238E27FC236}">
                  <a16:creationId xmlns:a16="http://schemas.microsoft.com/office/drawing/2014/main" id="{E58FAEEE-0E27-4217-B9BB-3E8EE536E073}"/>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329674" y="1298404"/>
              <a:ext cx="9702800" cy="5573512"/>
            </a:xfrm>
            <a:custGeom>
              <a:avLst/>
              <a:gdLst>
                <a:gd name="T0" fmla="*/ 1752 w 2038"/>
                <a:gd name="T1" fmla="*/ 1169 h 1169"/>
                <a:gd name="T2" fmla="*/ 1487 w 2038"/>
                <a:gd name="T3" fmla="*/ 334 h 1169"/>
                <a:gd name="T4" fmla="*/ 860 w 2038"/>
                <a:gd name="T5" fmla="*/ 22 h 1169"/>
                <a:gd name="T6" fmla="*/ 199 w 2038"/>
                <a:gd name="T7" fmla="*/ 318 h 1169"/>
                <a:gd name="T8" fmla="*/ 399 w 2038"/>
                <a:gd name="T9" fmla="*/ 1165 h 1169"/>
              </a:gdLst>
              <a:ahLst/>
              <a:cxnLst>
                <a:cxn ang="0">
                  <a:pos x="T0" y="T1"/>
                </a:cxn>
                <a:cxn ang="0">
                  <a:pos x="T2" y="T3"/>
                </a:cxn>
                <a:cxn ang="0">
                  <a:pos x="T4" y="T5"/>
                </a:cxn>
                <a:cxn ang="0">
                  <a:pos x="T6" y="T7"/>
                </a:cxn>
                <a:cxn ang="0">
                  <a:pos x="T8" y="T9"/>
                </a:cxn>
              </a:cxnLst>
              <a:rect l="0" t="0" r="r" b="b"/>
              <a:pathLst>
                <a:path w="2038" h="1169">
                  <a:moveTo>
                    <a:pt x="1752" y="1169"/>
                  </a:moveTo>
                  <a:cubicBezTo>
                    <a:pt x="2038" y="928"/>
                    <a:pt x="1673" y="513"/>
                    <a:pt x="1487" y="334"/>
                  </a:cubicBezTo>
                  <a:cubicBezTo>
                    <a:pt x="1316" y="170"/>
                    <a:pt x="1099" y="43"/>
                    <a:pt x="860" y="22"/>
                  </a:cubicBezTo>
                  <a:cubicBezTo>
                    <a:pt x="621" y="0"/>
                    <a:pt x="341" y="128"/>
                    <a:pt x="199" y="318"/>
                  </a:cubicBezTo>
                  <a:cubicBezTo>
                    <a:pt x="0" y="586"/>
                    <a:pt x="184" y="965"/>
                    <a:pt x="399" y="1165"/>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43" name="Freeform 6">
              <a:extLst>
                <a:ext uri="{FF2B5EF4-FFF2-40B4-BE49-F238E27FC236}">
                  <a16:creationId xmlns:a16="http://schemas.microsoft.com/office/drawing/2014/main" id="{3D2F9B66-4907-4DEB-A08D-2C7F00D75C67}"/>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670451" y="2018236"/>
              <a:ext cx="7373938" cy="4848892"/>
            </a:xfrm>
            <a:custGeom>
              <a:avLst/>
              <a:gdLst>
                <a:gd name="T0" fmla="*/ 1025 w 1549"/>
                <a:gd name="T1" fmla="*/ 1016 h 1017"/>
                <a:gd name="T2" fmla="*/ 1443 w 1549"/>
                <a:gd name="T3" fmla="*/ 592 h 1017"/>
                <a:gd name="T4" fmla="*/ 782 w 1549"/>
                <a:gd name="T5" fmla="*/ 53 h 1017"/>
                <a:gd name="T6" fmla="*/ 150 w 1549"/>
                <a:gd name="T7" fmla="*/ 329 h 1017"/>
                <a:gd name="T8" fmla="*/ 477 w 1549"/>
                <a:gd name="T9" fmla="*/ 1017 h 1017"/>
              </a:gdLst>
              <a:ahLst/>
              <a:cxnLst>
                <a:cxn ang="0">
                  <a:pos x="T0" y="T1"/>
                </a:cxn>
                <a:cxn ang="0">
                  <a:pos x="T2" y="T3"/>
                </a:cxn>
                <a:cxn ang="0">
                  <a:pos x="T4" y="T5"/>
                </a:cxn>
                <a:cxn ang="0">
                  <a:pos x="T6" y="T7"/>
                </a:cxn>
                <a:cxn ang="0">
                  <a:pos x="T8" y="T9"/>
                </a:cxn>
              </a:cxnLst>
              <a:rect l="0" t="0" r="r" b="b"/>
              <a:pathLst>
                <a:path w="1549" h="1017">
                  <a:moveTo>
                    <a:pt x="1025" y="1016"/>
                  </a:moveTo>
                  <a:cubicBezTo>
                    <a:pt x="1223" y="971"/>
                    <a:pt x="1549" y="857"/>
                    <a:pt x="1443" y="592"/>
                  </a:cubicBezTo>
                  <a:cubicBezTo>
                    <a:pt x="1344" y="344"/>
                    <a:pt x="1041" y="111"/>
                    <a:pt x="782" y="53"/>
                  </a:cubicBezTo>
                  <a:cubicBezTo>
                    <a:pt x="545" y="0"/>
                    <a:pt x="275" y="117"/>
                    <a:pt x="150" y="329"/>
                  </a:cubicBezTo>
                  <a:cubicBezTo>
                    <a:pt x="0" y="584"/>
                    <a:pt x="243" y="911"/>
                    <a:pt x="477" y="1017"/>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44" name="Freeform 7">
              <a:extLst>
                <a:ext uri="{FF2B5EF4-FFF2-40B4-BE49-F238E27FC236}">
                  <a16:creationId xmlns:a16="http://schemas.microsoft.com/office/drawing/2014/main" id="{2631A276-DA72-43AD-9E02-3A764263579F}"/>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251351" y="1788400"/>
              <a:ext cx="8035925" cy="5083516"/>
            </a:xfrm>
            <a:custGeom>
              <a:avLst/>
              <a:gdLst>
                <a:gd name="T0" fmla="*/ 1302 w 1688"/>
                <a:gd name="T1" fmla="*/ 1066 h 1066"/>
                <a:gd name="T2" fmla="*/ 1613 w 1688"/>
                <a:gd name="T3" fmla="*/ 850 h 1066"/>
                <a:gd name="T4" fmla="*/ 1517 w 1688"/>
                <a:gd name="T5" fmla="*/ 471 h 1066"/>
                <a:gd name="T6" fmla="*/ 798 w 1688"/>
                <a:gd name="T7" fmla="*/ 28 h 1066"/>
                <a:gd name="T8" fmla="*/ 181 w 1688"/>
                <a:gd name="T9" fmla="*/ 333 h 1066"/>
                <a:gd name="T10" fmla="*/ 420 w 1688"/>
                <a:gd name="T11" fmla="*/ 1066 h 1066"/>
              </a:gdLst>
              <a:ahLst/>
              <a:cxnLst>
                <a:cxn ang="0">
                  <a:pos x="T0" y="T1"/>
                </a:cxn>
                <a:cxn ang="0">
                  <a:pos x="T2" y="T3"/>
                </a:cxn>
                <a:cxn ang="0">
                  <a:pos x="T4" y="T5"/>
                </a:cxn>
                <a:cxn ang="0">
                  <a:pos x="T6" y="T7"/>
                </a:cxn>
                <a:cxn ang="0">
                  <a:pos x="T8" y="T9"/>
                </a:cxn>
                <a:cxn ang="0">
                  <a:pos x="T10" y="T11"/>
                </a:cxn>
              </a:cxnLst>
              <a:rect l="0" t="0" r="r" b="b"/>
              <a:pathLst>
                <a:path w="1688" h="1066">
                  <a:moveTo>
                    <a:pt x="1302" y="1066"/>
                  </a:moveTo>
                  <a:cubicBezTo>
                    <a:pt x="1416" y="1024"/>
                    <a:pt x="1551" y="962"/>
                    <a:pt x="1613" y="850"/>
                  </a:cubicBezTo>
                  <a:cubicBezTo>
                    <a:pt x="1688" y="715"/>
                    <a:pt x="1606" y="575"/>
                    <a:pt x="1517" y="471"/>
                  </a:cubicBezTo>
                  <a:cubicBezTo>
                    <a:pt x="1336" y="258"/>
                    <a:pt x="1084" y="62"/>
                    <a:pt x="798" y="28"/>
                  </a:cubicBezTo>
                  <a:cubicBezTo>
                    <a:pt x="559" y="0"/>
                    <a:pt x="317" y="138"/>
                    <a:pt x="181" y="333"/>
                  </a:cubicBezTo>
                  <a:cubicBezTo>
                    <a:pt x="0" y="592"/>
                    <a:pt x="191" y="907"/>
                    <a:pt x="420" y="1066"/>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45" name="Freeform 8">
              <a:extLst>
                <a:ext uri="{FF2B5EF4-FFF2-40B4-BE49-F238E27FC236}">
                  <a16:creationId xmlns:a16="http://schemas.microsoft.com/office/drawing/2014/main" id="{6FC35B34-EC2B-419F-BBB7-0580449F1780}"/>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61" y="549842"/>
              <a:ext cx="10334625" cy="6322075"/>
            </a:xfrm>
            <a:custGeom>
              <a:avLst/>
              <a:gdLst>
                <a:gd name="T0" fmla="*/ 1873 w 2171"/>
                <a:gd name="T1" fmla="*/ 1326 h 1326"/>
                <a:gd name="T2" fmla="*/ 1609 w 2171"/>
                <a:gd name="T3" fmla="*/ 473 h 1326"/>
                <a:gd name="T4" fmla="*/ 880 w 2171"/>
                <a:gd name="T5" fmla="*/ 63 h 1326"/>
                <a:gd name="T6" fmla="*/ 0 w 2171"/>
                <a:gd name="T7" fmla="*/ 423 h 1326"/>
              </a:gdLst>
              <a:ahLst/>
              <a:cxnLst>
                <a:cxn ang="0">
                  <a:pos x="T0" y="T1"/>
                </a:cxn>
                <a:cxn ang="0">
                  <a:pos x="T2" y="T3"/>
                </a:cxn>
                <a:cxn ang="0">
                  <a:pos x="T4" y="T5"/>
                </a:cxn>
                <a:cxn ang="0">
                  <a:pos x="T6" y="T7"/>
                </a:cxn>
              </a:cxnLst>
              <a:rect l="0" t="0" r="r" b="b"/>
              <a:pathLst>
                <a:path w="2171" h="1326">
                  <a:moveTo>
                    <a:pt x="1873" y="1326"/>
                  </a:moveTo>
                  <a:cubicBezTo>
                    <a:pt x="2171" y="1045"/>
                    <a:pt x="1825" y="678"/>
                    <a:pt x="1609" y="473"/>
                  </a:cubicBezTo>
                  <a:cubicBezTo>
                    <a:pt x="1406" y="281"/>
                    <a:pt x="1159" y="116"/>
                    <a:pt x="880" y="63"/>
                  </a:cubicBezTo>
                  <a:cubicBezTo>
                    <a:pt x="545" y="0"/>
                    <a:pt x="214" y="161"/>
                    <a:pt x="0" y="423"/>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46" name="Freeform 9">
              <a:extLst>
                <a:ext uri="{FF2B5EF4-FFF2-40B4-BE49-F238E27FC236}">
                  <a16:creationId xmlns:a16="http://schemas.microsoft.com/office/drawing/2014/main" id="{DEDA9B02-1E95-41A1-A7E1-674A87663DFD}"/>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3701" y="6186246"/>
              <a:ext cx="504825" cy="681527"/>
            </a:xfrm>
            <a:custGeom>
              <a:avLst/>
              <a:gdLst>
                <a:gd name="T0" fmla="*/ 0 w 106"/>
                <a:gd name="T1" fmla="*/ 0 h 143"/>
                <a:gd name="T2" fmla="*/ 106 w 106"/>
                <a:gd name="T3" fmla="*/ 143 h 143"/>
              </a:gdLst>
              <a:ahLst/>
              <a:cxnLst>
                <a:cxn ang="0">
                  <a:pos x="T0" y="T1"/>
                </a:cxn>
                <a:cxn ang="0">
                  <a:pos x="T2" y="T3"/>
                </a:cxn>
              </a:cxnLst>
              <a:rect l="0" t="0" r="r" b="b"/>
              <a:pathLst>
                <a:path w="106" h="143">
                  <a:moveTo>
                    <a:pt x="0" y="0"/>
                  </a:moveTo>
                  <a:cubicBezTo>
                    <a:pt x="35" y="54"/>
                    <a:pt x="70" y="101"/>
                    <a:pt x="106" y="143"/>
                  </a:cubicBezTo>
                </a:path>
              </a:pathLst>
            </a:custGeom>
            <a:noFill/>
            <a:ln w="4763"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47" name="Freeform 10">
              <a:extLst>
                <a:ext uri="{FF2B5EF4-FFF2-40B4-BE49-F238E27FC236}">
                  <a16:creationId xmlns:a16="http://schemas.microsoft.com/office/drawing/2014/main" id="{D55BB35B-9E79-453D-8B5E-2B265A58F48F}"/>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61" y="-51881"/>
              <a:ext cx="11091863" cy="6923796"/>
            </a:xfrm>
            <a:custGeom>
              <a:avLst/>
              <a:gdLst>
                <a:gd name="T0" fmla="*/ 2046 w 2330"/>
                <a:gd name="T1" fmla="*/ 1452 h 1452"/>
                <a:gd name="T2" fmla="*/ 1813 w 2330"/>
                <a:gd name="T3" fmla="*/ 601 h 1452"/>
                <a:gd name="T4" fmla="*/ 956 w 2330"/>
                <a:gd name="T5" fmla="*/ 97 h 1452"/>
                <a:gd name="T6" fmla="*/ 0 w 2330"/>
                <a:gd name="T7" fmla="*/ 366 h 1452"/>
              </a:gdLst>
              <a:ahLst/>
              <a:cxnLst>
                <a:cxn ang="0">
                  <a:pos x="T0" y="T1"/>
                </a:cxn>
                <a:cxn ang="0">
                  <a:pos x="T2" y="T3"/>
                </a:cxn>
                <a:cxn ang="0">
                  <a:pos x="T4" y="T5"/>
                </a:cxn>
                <a:cxn ang="0">
                  <a:pos x="T6" y="T7"/>
                </a:cxn>
              </a:cxnLst>
              <a:rect l="0" t="0" r="r" b="b"/>
              <a:pathLst>
                <a:path w="2330" h="1452">
                  <a:moveTo>
                    <a:pt x="2046" y="1452"/>
                  </a:moveTo>
                  <a:cubicBezTo>
                    <a:pt x="2330" y="1153"/>
                    <a:pt x="2049" y="821"/>
                    <a:pt x="1813" y="601"/>
                  </a:cubicBezTo>
                  <a:cubicBezTo>
                    <a:pt x="1569" y="375"/>
                    <a:pt x="1282" y="179"/>
                    <a:pt x="956" y="97"/>
                  </a:cubicBezTo>
                  <a:cubicBezTo>
                    <a:pt x="572" y="0"/>
                    <a:pt x="292" y="101"/>
                    <a:pt x="0" y="366"/>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48" name="Freeform 11">
              <a:extLst>
                <a:ext uri="{FF2B5EF4-FFF2-40B4-BE49-F238E27FC236}">
                  <a16:creationId xmlns:a16="http://schemas.microsoft.com/office/drawing/2014/main" id="{7671207B-D4CA-4B4B-8407-A12D7C78C4D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5426601" y="5579"/>
              <a:ext cx="5788025" cy="6847184"/>
            </a:xfrm>
            <a:custGeom>
              <a:avLst/>
              <a:gdLst>
                <a:gd name="T0" fmla="*/ 1094 w 1216"/>
                <a:gd name="T1" fmla="*/ 1436 h 1436"/>
                <a:gd name="T2" fmla="*/ 709 w 1216"/>
                <a:gd name="T3" fmla="*/ 551 h 1436"/>
                <a:gd name="T4" fmla="*/ 0 w 1216"/>
                <a:gd name="T5" fmla="*/ 0 h 1436"/>
              </a:gdLst>
              <a:ahLst/>
              <a:cxnLst>
                <a:cxn ang="0">
                  <a:pos x="T0" y="T1"/>
                </a:cxn>
                <a:cxn ang="0">
                  <a:pos x="T2" y="T3"/>
                </a:cxn>
                <a:cxn ang="0">
                  <a:pos x="T4" y="T5"/>
                </a:cxn>
              </a:cxnLst>
              <a:rect l="0" t="0" r="r" b="b"/>
              <a:pathLst>
                <a:path w="1216" h="1436">
                  <a:moveTo>
                    <a:pt x="1094" y="1436"/>
                  </a:moveTo>
                  <a:cubicBezTo>
                    <a:pt x="1216" y="1114"/>
                    <a:pt x="904" y="770"/>
                    <a:pt x="709" y="551"/>
                  </a:cubicBezTo>
                  <a:cubicBezTo>
                    <a:pt x="509" y="327"/>
                    <a:pt x="274" y="127"/>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49" name="Freeform 12">
              <a:extLst>
                <a:ext uri="{FF2B5EF4-FFF2-40B4-BE49-F238E27FC236}">
                  <a16:creationId xmlns:a16="http://schemas.microsoft.com/office/drawing/2014/main" id="{EF3ABE8F-62DF-4213-8EC3-911F1CEBDC5F}"/>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61" y="5579"/>
              <a:ext cx="1057275" cy="614491"/>
            </a:xfrm>
            <a:custGeom>
              <a:avLst/>
              <a:gdLst>
                <a:gd name="T0" fmla="*/ 222 w 222"/>
                <a:gd name="T1" fmla="*/ 0 h 129"/>
                <a:gd name="T2" fmla="*/ 0 w 222"/>
                <a:gd name="T3" fmla="*/ 129 h 129"/>
              </a:gdLst>
              <a:ahLst/>
              <a:cxnLst>
                <a:cxn ang="0">
                  <a:pos x="T0" y="T1"/>
                </a:cxn>
                <a:cxn ang="0">
                  <a:pos x="T2" y="T3"/>
                </a:cxn>
              </a:cxnLst>
              <a:rect l="0" t="0" r="r" b="b"/>
              <a:pathLst>
                <a:path w="222" h="129">
                  <a:moveTo>
                    <a:pt x="222" y="0"/>
                  </a:moveTo>
                  <a:cubicBezTo>
                    <a:pt x="152" y="35"/>
                    <a:pt x="76" y="78"/>
                    <a:pt x="0" y="129"/>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50" name="Freeform 13">
              <a:extLst>
                <a:ext uri="{FF2B5EF4-FFF2-40B4-BE49-F238E27FC236}">
                  <a16:creationId xmlns:a16="http://schemas.microsoft.com/office/drawing/2014/main" id="{855C15C3-E719-4820-8838-D91BA7ADA7FA}"/>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5821889" y="5579"/>
              <a:ext cx="5588000" cy="6866337"/>
            </a:xfrm>
            <a:custGeom>
              <a:avLst/>
              <a:gdLst>
                <a:gd name="T0" fmla="*/ 1067 w 1174"/>
                <a:gd name="T1" fmla="*/ 1440 h 1440"/>
                <a:gd name="T2" fmla="*/ 698 w 1174"/>
                <a:gd name="T3" fmla="*/ 577 h 1440"/>
                <a:gd name="T4" fmla="*/ 0 w 1174"/>
                <a:gd name="T5" fmla="*/ 0 h 1440"/>
              </a:gdLst>
              <a:ahLst/>
              <a:cxnLst>
                <a:cxn ang="0">
                  <a:pos x="T0" y="T1"/>
                </a:cxn>
                <a:cxn ang="0">
                  <a:pos x="T2" y="T3"/>
                </a:cxn>
                <a:cxn ang="0">
                  <a:pos x="T4" y="T5"/>
                </a:cxn>
              </a:cxnLst>
              <a:rect l="0" t="0" r="r" b="b"/>
              <a:pathLst>
                <a:path w="1174" h="1440">
                  <a:moveTo>
                    <a:pt x="1067" y="1440"/>
                  </a:moveTo>
                  <a:cubicBezTo>
                    <a:pt x="1174" y="1124"/>
                    <a:pt x="887" y="797"/>
                    <a:pt x="698" y="577"/>
                  </a:cubicBezTo>
                  <a:cubicBezTo>
                    <a:pt x="500" y="348"/>
                    <a:pt x="270" y="141"/>
                    <a:pt x="0"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51" name="Freeform 14">
              <a:extLst>
                <a:ext uri="{FF2B5EF4-FFF2-40B4-BE49-F238E27FC236}">
                  <a16:creationId xmlns:a16="http://schemas.microsoft.com/office/drawing/2014/main" id="{85FAFDAD-C878-4EB1-BB2B-0682106360BE}"/>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3701" y="790"/>
              <a:ext cx="595313" cy="352734"/>
            </a:xfrm>
            <a:custGeom>
              <a:avLst/>
              <a:gdLst>
                <a:gd name="T0" fmla="*/ 125 w 125"/>
                <a:gd name="T1" fmla="*/ 0 h 74"/>
                <a:gd name="T2" fmla="*/ 0 w 125"/>
                <a:gd name="T3" fmla="*/ 74 h 74"/>
              </a:gdLst>
              <a:ahLst/>
              <a:cxnLst>
                <a:cxn ang="0">
                  <a:pos x="T0" y="T1"/>
                </a:cxn>
                <a:cxn ang="0">
                  <a:pos x="T2" y="T3"/>
                </a:cxn>
              </a:cxnLst>
              <a:rect l="0" t="0" r="r" b="b"/>
              <a:pathLst>
                <a:path w="125" h="74">
                  <a:moveTo>
                    <a:pt x="125" y="0"/>
                  </a:moveTo>
                  <a:cubicBezTo>
                    <a:pt x="85" y="22"/>
                    <a:pt x="43" y="47"/>
                    <a:pt x="0" y="74"/>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52" name="Freeform 15">
              <a:extLst>
                <a:ext uri="{FF2B5EF4-FFF2-40B4-BE49-F238E27FC236}">
                  <a16:creationId xmlns:a16="http://schemas.microsoft.com/office/drawing/2014/main" id="{F8457063-DE5B-44F7-83E2-B43B2331C596}"/>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6012389" y="5579"/>
              <a:ext cx="5497513" cy="6866337"/>
            </a:xfrm>
            <a:custGeom>
              <a:avLst/>
              <a:gdLst>
                <a:gd name="T0" fmla="*/ 1056 w 1155"/>
                <a:gd name="T1" fmla="*/ 1440 h 1440"/>
                <a:gd name="T2" fmla="*/ 686 w 1155"/>
                <a:gd name="T3" fmla="*/ 580 h 1440"/>
                <a:gd name="T4" fmla="*/ 0 w 1155"/>
                <a:gd name="T5" fmla="*/ 0 h 1440"/>
              </a:gdLst>
              <a:ahLst/>
              <a:cxnLst>
                <a:cxn ang="0">
                  <a:pos x="T0" y="T1"/>
                </a:cxn>
                <a:cxn ang="0">
                  <a:pos x="T2" y="T3"/>
                </a:cxn>
                <a:cxn ang="0">
                  <a:pos x="T4" y="T5"/>
                </a:cxn>
              </a:cxnLst>
              <a:rect l="0" t="0" r="r" b="b"/>
              <a:pathLst>
                <a:path w="1155" h="1440">
                  <a:moveTo>
                    <a:pt x="1056" y="1440"/>
                  </a:moveTo>
                  <a:cubicBezTo>
                    <a:pt x="1155" y="1123"/>
                    <a:pt x="875" y="801"/>
                    <a:pt x="686" y="580"/>
                  </a:cubicBezTo>
                  <a:cubicBezTo>
                    <a:pt x="491" y="352"/>
                    <a:pt x="264" y="145"/>
                    <a:pt x="0" y="0"/>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53" name="Freeform 16">
              <a:extLst>
                <a:ext uri="{FF2B5EF4-FFF2-40B4-BE49-F238E27FC236}">
                  <a16:creationId xmlns:a16="http://schemas.microsoft.com/office/drawing/2014/main" id="{12B173D7-F63E-4FCC-8633-D102EF7898BC}"/>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61" y="5579"/>
              <a:ext cx="357188" cy="213875"/>
            </a:xfrm>
            <a:custGeom>
              <a:avLst/>
              <a:gdLst>
                <a:gd name="T0" fmla="*/ 75 w 75"/>
                <a:gd name="T1" fmla="*/ 0 h 45"/>
                <a:gd name="T2" fmla="*/ 0 w 75"/>
                <a:gd name="T3" fmla="*/ 45 h 45"/>
              </a:gdLst>
              <a:ahLst/>
              <a:cxnLst>
                <a:cxn ang="0">
                  <a:pos x="T0" y="T1"/>
                </a:cxn>
                <a:cxn ang="0">
                  <a:pos x="T2" y="T3"/>
                </a:cxn>
              </a:cxnLst>
              <a:rect l="0" t="0" r="r" b="b"/>
              <a:pathLst>
                <a:path w="75" h="45">
                  <a:moveTo>
                    <a:pt x="75" y="0"/>
                  </a:moveTo>
                  <a:cubicBezTo>
                    <a:pt x="50" y="14"/>
                    <a:pt x="25" y="29"/>
                    <a:pt x="0" y="45"/>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54" name="Freeform 17">
              <a:extLst>
                <a:ext uri="{FF2B5EF4-FFF2-40B4-BE49-F238E27FC236}">
                  <a16:creationId xmlns:a16="http://schemas.microsoft.com/office/drawing/2014/main" id="{7DFF7D23-64A1-459A-8E14-A1A88C6429A2}"/>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6210826" y="790"/>
              <a:ext cx="5522913" cy="6871126"/>
            </a:xfrm>
            <a:custGeom>
              <a:avLst/>
              <a:gdLst>
                <a:gd name="T0" fmla="*/ 1053 w 1160"/>
                <a:gd name="T1" fmla="*/ 1441 h 1441"/>
                <a:gd name="T2" fmla="*/ 705 w 1160"/>
                <a:gd name="T3" fmla="*/ 599 h 1441"/>
                <a:gd name="T4" fmla="*/ 0 w 1160"/>
                <a:gd name="T5" fmla="*/ 0 h 1441"/>
              </a:gdLst>
              <a:ahLst/>
              <a:cxnLst>
                <a:cxn ang="0">
                  <a:pos x="T0" y="T1"/>
                </a:cxn>
                <a:cxn ang="0">
                  <a:pos x="T2" y="T3"/>
                </a:cxn>
                <a:cxn ang="0">
                  <a:pos x="T4" y="T5"/>
                </a:cxn>
              </a:cxnLst>
              <a:rect l="0" t="0" r="r" b="b"/>
              <a:pathLst>
                <a:path w="1160" h="1441">
                  <a:moveTo>
                    <a:pt x="1053" y="1441"/>
                  </a:moveTo>
                  <a:cubicBezTo>
                    <a:pt x="1160" y="1129"/>
                    <a:pt x="892" y="817"/>
                    <a:pt x="705" y="599"/>
                  </a:cubicBezTo>
                  <a:cubicBezTo>
                    <a:pt x="503" y="365"/>
                    <a:pt x="270" y="152"/>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55" name="Freeform 18">
              <a:extLst>
                <a:ext uri="{FF2B5EF4-FFF2-40B4-BE49-F238E27FC236}">
                  <a16:creationId xmlns:a16="http://schemas.microsoft.com/office/drawing/2014/main" id="{AD52FFE4-90DE-4231-8E9B-6D91D977DB97}"/>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6463239" y="5579"/>
              <a:ext cx="5413375" cy="6866337"/>
            </a:xfrm>
            <a:custGeom>
              <a:avLst/>
              <a:gdLst>
                <a:gd name="T0" fmla="*/ 1040 w 1137"/>
                <a:gd name="T1" fmla="*/ 1440 h 1440"/>
                <a:gd name="T2" fmla="*/ 698 w 1137"/>
                <a:gd name="T3" fmla="*/ 611 h 1440"/>
                <a:gd name="T4" fmla="*/ 0 w 1137"/>
                <a:gd name="T5" fmla="*/ 0 h 1440"/>
              </a:gdLst>
              <a:ahLst/>
              <a:cxnLst>
                <a:cxn ang="0">
                  <a:pos x="T0" y="T1"/>
                </a:cxn>
                <a:cxn ang="0">
                  <a:pos x="T2" y="T3"/>
                </a:cxn>
                <a:cxn ang="0">
                  <a:pos x="T4" y="T5"/>
                </a:cxn>
              </a:cxnLst>
              <a:rect l="0" t="0" r="r" b="b"/>
              <a:pathLst>
                <a:path w="1137" h="1440">
                  <a:moveTo>
                    <a:pt x="1040" y="1440"/>
                  </a:moveTo>
                  <a:cubicBezTo>
                    <a:pt x="1137" y="1131"/>
                    <a:pt x="883" y="828"/>
                    <a:pt x="698" y="611"/>
                  </a:cubicBezTo>
                  <a:cubicBezTo>
                    <a:pt x="498" y="375"/>
                    <a:pt x="268" y="159"/>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56" name="Freeform 19">
              <a:extLst>
                <a:ext uri="{FF2B5EF4-FFF2-40B4-BE49-F238E27FC236}">
                  <a16:creationId xmlns:a16="http://schemas.microsoft.com/office/drawing/2014/main" id="{B852824A-8B3C-4EA2-A453-9986C33903BD}"/>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6877576" y="5579"/>
              <a:ext cx="5037138" cy="6861550"/>
            </a:xfrm>
            <a:custGeom>
              <a:avLst/>
              <a:gdLst>
                <a:gd name="T0" fmla="*/ 1011 w 1058"/>
                <a:gd name="T1" fmla="*/ 1439 h 1439"/>
                <a:gd name="T2" fmla="*/ 648 w 1058"/>
                <a:gd name="T3" fmla="*/ 617 h 1439"/>
                <a:gd name="T4" fmla="*/ 0 w 1058"/>
                <a:gd name="T5" fmla="*/ 0 h 1439"/>
              </a:gdLst>
              <a:ahLst/>
              <a:cxnLst>
                <a:cxn ang="0">
                  <a:pos x="T0" y="T1"/>
                </a:cxn>
                <a:cxn ang="0">
                  <a:pos x="T2" y="T3"/>
                </a:cxn>
                <a:cxn ang="0">
                  <a:pos x="T4" y="T5"/>
                </a:cxn>
              </a:cxnLst>
              <a:rect l="0" t="0" r="r" b="b"/>
              <a:pathLst>
                <a:path w="1058" h="1439">
                  <a:moveTo>
                    <a:pt x="1011" y="1439"/>
                  </a:moveTo>
                  <a:cubicBezTo>
                    <a:pt x="1058" y="1131"/>
                    <a:pt x="825" y="841"/>
                    <a:pt x="648" y="617"/>
                  </a:cubicBezTo>
                  <a:cubicBezTo>
                    <a:pt x="462" y="383"/>
                    <a:pt x="248" y="16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57" name="Freeform 20">
              <a:extLst>
                <a:ext uri="{FF2B5EF4-FFF2-40B4-BE49-F238E27FC236}">
                  <a16:creationId xmlns:a16="http://schemas.microsoft.com/office/drawing/2014/main" id="{F9B396E8-4DE7-4F14-B676-229B06D68DA8}"/>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8768289" y="5579"/>
              <a:ext cx="3417888" cy="2742066"/>
            </a:xfrm>
            <a:custGeom>
              <a:avLst/>
              <a:gdLst>
                <a:gd name="T0" fmla="*/ 718 w 718"/>
                <a:gd name="T1" fmla="*/ 575 h 575"/>
                <a:gd name="T2" fmla="*/ 0 w 718"/>
                <a:gd name="T3" fmla="*/ 0 h 575"/>
              </a:gdLst>
              <a:ahLst/>
              <a:cxnLst>
                <a:cxn ang="0">
                  <a:pos x="T0" y="T1"/>
                </a:cxn>
                <a:cxn ang="0">
                  <a:pos x="T2" y="T3"/>
                </a:cxn>
              </a:cxnLst>
              <a:rect l="0" t="0" r="r" b="b"/>
              <a:pathLst>
                <a:path w="718" h="575">
                  <a:moveTo>
                    <a:pt x="718" y="575"/>
                  </a:moveTo>
                  <a:cubicBezTo>
                    <a:pt x="500" y="360"/>
                    <a:pt x="260" y="163"/>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58" name="Freeform 21">
              <a:extLst>
                <a:ext uri="{FF2B5EF4-FFF2-40B4-BE49-F238E27FC236}">
                  <a16:creationId xmlns:a16="http://schemas.microsoft.com/office/drawing/2014/main" id="{7D59EE5D-1DF7-4A65-BAED-457512113783}"/>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9235014" y="10367"/>
              <a:ext cx="2951163" cy="2555325"/>
            </a:xfrm>
            <a:custGeom>
              <a:avLst/>
              <a:gdLst>
                <a:gd name="T0" fmla="*/ 620 w 620"/>
                <a:gd name="T1" fmla="*/ 536 h 536"/>
                <a:gd name="T2" fmla="*/ 0 w 620"/>
                <a:gd name="T3" fmla="*/ 0 h 536"/>
              </a:gdLst>
              <a:ahLst/>
              <a:cxnLst>
                <a:cxn ang="0">
                  <a:pos x="T0" y="T1"/>
                </a:cxn>
                <a:cxn ang="0">
                  <a:pos x="T2" y="T3"/>
                </a:cxn>
              </a:cxnLst>
              <a:rect l="0" t="0" r="r" b="b"/>
              <a:pathLst>
                <a:path w="620" h="536">
                  <a:moveTo>
                    <a:pt x="620" y="536"/>
                  </a:moveTo>
                  <a:cubicBezTo>
                    <a:pt x="404" y="314"/>
                    <a:pt x="196" y="13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59" name="Freeform 22">
              <a:extLst>
                <a:ext uri="{FF2B5EF4-FFF2-40B4-BE49-F238E27FC236}">
                  <a16:creationId xmlns:a16="http://schemas.microsoft.com/office/drawing/2014/main" id="{FA6486B5-06D3-446A-873D-C37C78BFE92E}"/>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020826" y="5579"/>
              <a:ext cx="2165350" cy="1358265"/>
            </a:xfrm>
            <a:custGeom>
              <a:avLst/>
              <a:gdLst>
                <a:gd name="T0" fmla="*/ 0 w 455"/>
                <a:gd name="T1" fmla="*/ 0 h 285"/>
                <a:gd name="T2" fmla="*/ 455 w 455"/>
                <a:gd name="T3" fmla="*/ 285 h 285"/>
              </a:gdLst>
              <a:ahLst/>
              <a:cxnLst>
                <a:cxn ang="0">
                  <a:pos x="T0" y="T1"/>
                </a:cxn>
                <a:cxn ang="0">
                  <a:pos x="T2" y="T3"/>
                </a:cxn>
              </a:cxnLst>
              <a:rect l="0" t="0" r="r" b="b"/>
              <a:pathLst>
                <a:path w="455" h="285">
                  <a:moveTo>
                    <a:pt x="0" y="0"/>
                  </a:moveTo>
                  <a:cubicBezTo>
                    <a:pt x="153" y="85"/>
                    <a:pt x="308" y="180"/>
                    <a:pt x="455" y="285"/>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60" name="Freeform 23">
              <a:extLst>
                <a:ext uri="{FF2B5EF4-FFF2-40B4-BE49-F238E27FC236}">
                  <a16:creationId xmlns:a16="http://schemas.microsoft.com/office/drawing/2014/main" id="{4F3DF809-20E1-4F38-BAAD-575587695D0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1290826" y="5579"/>
              <a:ext cx="895350" cy="534687"/>
            </a:xfrm>
            <a:custGeom>
              <a:avLst/>
              <a:gdLst>
                <a:gd name="T0" fmla="*/ 0 w 188"/>
                <a:gd name="T1" fmla="*/ 0 h 112"/>
                <a:gd name="T2" fmla="*/ 188 w 188"/>
                <a:gd name="T3" fmla="*/ 112 h 112"/>
              </a:gdLst>
              <a:ahLst/>
              <a:cxnLst>
                <a:cxn ang="0">
                  <a:pos x="T0" y="T1"/>
                </a:cxn>
                <a:cxn ang="0">
                  <a:pos x="T2" y="T3"/>
                </a:cxn>
              </a:cxnLst>
              <a:rect l="0" t="0" r="r" b="b"/>
              <a:pathLst>
                <a:path w="188" h="112">
                  <a:moveTo>
                    <a:pt x="0" y="0"/>
                  </a:moveTo>
                  <a:cubicBezTo>
                    <a:pt x="63" y="36"/>
                    <a:pt x="126" y="73"/>
                    <a:pt x="188" y="112"/>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pSp>
      <p:pic>
        <p:nvPicPr>
          <p:cNvPr id="4" name="Content Placeholder 3" descr="A brick building with a glass door&#10;&#10;Description automatically generated">
            <a:extLst>
              <a:ext uri="{FF2B5EF4-FFF2-40B4-BE49-F238E27FC236}">
                <a16:creationId xmlns:a16="http://schemas.microsoft.com/office/drawing/2014/main" id="{A82DF6DA-DF60-BEDD-B745-B72D0CF75D1A}"/>
              </a:ext>
            </a:extLst>
          </p:cNvPr>
          <p:cNvPicPr>
            <a:picLocks noGrp="1" noChangeAspect="1"/>
          </p:cNvPicPr>
          <p:nvPr>
            <p:ph idx="1"/>
          </p:nvPr>
        </p:nvPicPr>
        <p:blipFill rotWithShape="1">
          <a:blip r:embed="rId2"/>
          <a:srcRect l="3671" r="-5" b="-5"/>
          <a:stretch/>
        </p:blipFill>
        <p:spPr>
          <a:xfrm>
            <a:off x="1" y="10"/>
            <a:ext cx="2977286" cy="4120995"/>
          </a:xfrm>
          <a:prstGeom prst="rect">
            <a:avLst/>
          </a:prstGeom>
          <a:ln w="12700">
            <a:noFill/>
          </a:ln>
        </p:spPr>
      </p:pic>
      <p:pic>
        <p:nvPicPr>
          <p:cNvPr id="7" name="Picture 6" descr="A staircase with a handrail&#10;&#10;Description automatically generated">
            <a:extLst>
              <a:ext uri="{FF2B5EF4-FFF2-40B4-BE49-F238E27FC236}">
                <a16:creationId xmlns:a16="http://schemas.microsoft.com/office/drawing/2014/main" id="{FFC39321-DE01-7F7E-BF9D-EAFB35764FD7}"/>
              </a:ext>
            </a:extLst>
          </p:cNvPr>
          <p:cNvPicPr>
            <a:picLocks noChangeAspect="1"/>
          </p:cNvPicPr>
          <p:nvPr/>
        </p:nvPicPr>
        <p:blipFill rotWithShape="1">
          <a:blip r:embed="rId3"/>
          <a:srcRect l="23155" r="22635" b="3"/>
          <a:stretch/>
        </p:blipFill>
        <p:spPr>
          <a:xfrm>
            <a:off x="3064266" y="10"/>
            <a:ext cx="2988677" cy="4120995"/>
          </a:xfrm>
          <a:prstGeom prst="rect">
            <a:avLst/>
          </a:prstGeom>
          <a:ln w="12700">
            <a:noFill/>
          </a:ln>
        </p:spPr>
      </p:pic>
      <p:pic>
        <p:nvPicPr>
          <p:cNvPr id="8" name="Picture 7" descr="A hallway with a bookcase and a chair&#10;&#10;Description automatically generated">
            <a:extLst>
              <a:ext uri="{FF2B5EF4-FFF2-40B4-BE49-F238E27FC236}">
                <a16:creationId xmlns:a16="http://schemas.microsoft.com/office/drawing/2014/main" id="{1522E636-1B3B-84BA-3E69-ADCD78CF3A4E}"/>
              </a:ext>
            </a:extLst>
          </p:cNvPr>
          <p:cNvPicPr>
            <a:picLocks noChangeAspect="1"/>
          </p:cNvPicPr>
          <p:nvPr/>
        </p:nvPicPr>
        <p:blipFill rotWithShape="1">
          <a:blip r:embed="rId4"/>
          <a:srcRect l="2912" r="-5" b="-5"/>
          <a:stretch/>
        </p:blipFill>
        <p:spPr>
          <a:xfrm>
            <a:off x="6136428" y="10"/>
            <a:ext cx="2990750" cy="4120995"/>
          </a:xfrm>
          <a:prstGeom prst="rect">
            <a:avLst/>
          </a:prstGeom>
          <a:ln w="12700">
            <a:noFill/>
          </a:ln>
        </p:spPr>
      </p:pic>
      <p:grpSp>
        <p:nvGrpSpPr>
          <p:cNvPr id="62" name="Group 61">
            <a:extLst>
              <a:ext uri="{FF2B5EF4-FFF2-40B4-BE49-F238E27FC236}">
                <a16:creationId xmlns:a16="http://schemas.microsoft.com/office/drawing/2014/main" id="{AFC1C0AE-A733-424D-85F0-788AD06AF107}"/>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 y="4206292"/>
            <a:ext cx="12192755" cy="1771275"/>
            <a:chOff x="1" y="3893141"/>
            <a:chExt cx="12192755" cy="1771275"/>
          </a:xfrm>
        </p:grpSpPr>
        <p:sp>
          <p:nvSpPr>
            <p:cNvPr id="63" name="Isosceles Triangle 39">
              <a:extLst>
                <a:ext uri="{FF2B5EF4-FFF2-40B4-BE49-F238E27FC236}">
                  <a16:creationId xmlns:a16="http://schemas.microsoft.com/office/drawing/2014/main" id="{3D81C9CA-D817-41F5-85D9-AF6831F99B0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0800000">
              <a:off x="5892384" y="5313353"/>
              <a:ext cx="407233" cy="351063"/>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4" name="Rectangle 63">
              <a:extLst>
                <a:ext uri="{FF2B5EF4-FFF2-40B4-BE49-F238E27FC236}">
                  <a16:creationId xmlns:a16="http://schemas.microsoft.com/office/drawing/2014/main" id="{A7837C86-F2AA-48D4-B679-EDCC0D81C8E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 y="3893141"/>
              <a:ext cx="12192755" cy="142021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 name="Title 1">
            <a:extLst>
              <a:ext uri="{FF2B5EF4-FFF2-40B4-BE49-F238E27FC236}">
                <a16:creationId xmlns:a16="http://schemas.microsoft.com/office/drawing/2014/main" id="{57E5A0D8-141F-6872-F057-03387C6A720C}"/>
              </a:ext>
            </a:extLst>
          </p:cNvPr>
          <p:cNvSpPr>
            <a:spLocks noGrp="1"/>
          </p:cNvSpPr>
          <p:nvPr>
            <p:ph type="title"/>
          </p:nvPr>
        </p:nvSpPr>
        <p:spPr>
          <a:xfrm>
            <a:off x="1683982" y="4293388"/>
            <a:ext cx="8833655" cy="727748"/>
          </a:xfrm>
        </p:spPr>
        <p:txBody>
          <a:bodyPr vert="horz" lIns="228600" tIns="228600" rIns="228600" bIns="0" rtlCol="0" anchor="b">
            <a:normAutofit/>
          </a:bodyPr>
          <a:lstStyle/>
          <a:p>
            <a:pPr>
              <a:lnSpc>
                <a:spcPct val="80000"/>
              </a:lnSpc>
            </a:pPr>
            <a:r>
              <a:rPr lang="en-US" sz="3700"/>
              <a:t>Changes</a:t>
            </a:r>
          </a:p>
        </p:txBody>
      </p:sp>
      <p:pic>
        <p:nvPicPr>
          <p:cNvPr id="3" name="Picture 2" descr="A building with a wooden structure&#10;&#10;AI-generated content may be incorrect.">
            <a:extLst>
              <a:ext uri="{FF2B5EF4-FFF2-40B4-BE49-F238E27FC236}">
                <a16:creationId xmlns:a16="http://schemas.microsoft.com/office/drawing/2014/main" id="{AE33F674-5394-90E1-8487-34B0D8E9F4FD}"/>
              </a:ext>
            </a:extLst>
          </p:cNvPr>
          <p:cNvPicPr>
            <a:picLocks noChangeAspect="1"/>
          </p:cNvPicPr>
          <p:nvPr/>
        </p:nvPicPr>
        <p:blipFill>
          <a:blip r:embed="rId5"/>
          <a:srcRect l="1138" t="31390" r="-613" b="33158"/>
          <a:stretch>
            <a:fillRect/>
          </a:stretch>
        </p:blipFill>
        <p:spPr>
          <a:xfrm>
            <a:off x="8188130" y="2161705"/>
            <a:ext cx="4007813" cy="3092235"/>
          </a:xfrm>
          <a:prstGeom prst="rect">
            <a:avLst/>
          </a:prstGeom>
        </p:spPr>
      </p:pic>
    </p:spTree>
    <p:extLst>
      <p:ext uri="{BB962C8B-B14F-4D97-AF65-F5344CB8AC3E}">
        <p14:creationId xmlns:p14="http://schemas.microsoft.com/office/powerpoint/2010/main" val="80861848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686834" y="1153572"/>
            <a:ext cx="3200400" cy="4461163"/>
          </a:xfrm>
        </p:spPr>
        <p:txBody>
          <a:bodyPr>
            <a:normAutofit/>
          </a:bodyPr>
          <a:lstStyle/>
          <a:p>
            <a:r>
              <a:rPr lang="en-GB">
                <a:solidFill>
                  <a:srgbClr val="FFFFFF"/>
                </a:solidFill>
                <a:latin typeface="Maiandra GD" panose="020E0502030308020204" pitchFamily="34" charset="0"/>
              </a:rPr>
              <a:t>Maths</a:t>
            </a:r>
          </a:p>
        </p:txBody>
      </p:sp>
      <p:sp>
        <p:nvSpPr>
          <p:cNvPr id="27" name="Content Placeholder 2"/>
          <p:cNvSpPr>
            <a:spLocks noGrp="1"/>
          </p:cNvSpPr>
          <p:nvPr>
            <p:ph idx="1"/>
          </p:nvPr>
        </p:nvSpPr>
        <p:spPr>
          <a:xfrm>
            <a:off x="4447308" y="145646"/>
            <a:ext cx="7338977" cy="6710938"/>
          </a:xfrm>
        </p:spPr>
        <p:txBody>
          <a:bodyPr vert="horz" lIns="91440" tIns="45720" rIns="91440" bIns="45720" rtlCol="0" anchor="ctr">
            <a:normAutofit/>
          </a:bodyPr>
          <a:lstStyle/>
          <a:p>
            <a:r>
              <a:rPr lang="en-GB" sz="2400" dirty="0">
                <a:latin typeface="Maiandra GD"/>
              </a:rPr>
              <a:t>We will be continuing with Power Maths, which is a mastery approach to maths.</a:t>
            </a:r>
          </a:p>
          <a:p>
            <a:r>
              <a:rPr lang="en-GB" sz="2400" dirty="0">
                <a:latin typeface="Maiandra GD"/>
              </a:rPr>
              <a:t>Teaching of all areas of maths through reasoning and problem-solving activities.</a:t>
            </a:r>
          </a:p>
          <a:p>
            <a:r>
              <a:rPr lang="en-GB" sz="2400" dirty="0">
                <a:latin typeface="Maiandra GD"/>
              </a:rPr>
              <a:t>Children will be encouraged to reason using sentence stems such as: There are ten tenths in one whole. One whole is the same as ten tenths. </a:t>
            </a:r>
          </a:p>
          <a:p>
            <a:r>
              <a:rPr lang="en-GB" sz="2400" dirty="0">
                <a:latin typeface="Maiandra GD"/>
              </a:rPr>
              <a:t>Children have their own workbooks and a range of resources during the lessons. </a:t>
            </a:r>
          </a:p>
          <a:p>
            <a:r>
              <a:rPr lang="en-GB" sz="2400" dirty="0">
                <a:latin typeface="Maiandra GD"/>
              </a:rPr>
              <a:t>Ninja Maths </a:t>
            </a:r>
          </a:p>
        </p:txBody>
      </p:sp>
    </p:spTree>
    <p:extLst>
      <p:ext uri="{BB962C8B-B14F-4D97-AF65-F5344CB8AC3E}">
        <p14:creationId xmlns:p14="http://schemas.microsoft.com/office/powerpoint/2010/main" val="173292091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1171074" y="1396686"/>
            <a:ext cx="3240506" cy="4064628"/>
          </a:xfrm>
        </p:spPr>
        <p:txBody>
          <a:bodyPr>
            <a:normAutofit/>
          </a:bodyPr>
          <a:lstStyle/>
          <a:p>
            <a:r>
              <a:rPr lang="en-GB">
                <a:solidFill>
                  <a:srgbClr val="FFFFFF"/>
                </a:solidFill>
                <a:latin typeface="Maiandra GD" panose="020E0502030308020204" pitchFamily="34" charset="0"/>
              </a:rPr>
              <a:t>English</a:t>
            </a:r>
          </a:p>
        </p:txBody>
      </p:sp>
      <p:sp>
        <p:nvSpPr>
          <p:cNvPr id="5" name="Content Placeholder 2">
            <a:extLst>
              <a:ext uri="{FF2B5EF4-FFF2-40B4-BE49-F238E27FC236}">
                <a16:creationId xmlns:a16="http://schemas.microsoft.com/office/drawing/2014/main" id="{D4EE281D-472A-232C-61E4-BE0FC39AE86E}"/>
              </a:ext>
            </a:extLst>
          </p:cNvPr>
          <p:cNvSpPr txBox="1">
            <a:spLocks/>
          </p:cNvSpPr>
          <p:nvPr/>
        </p:nvSpPr>
        <p:spPr>
          <a:xfrm>
            <a:off x="4520184" y="285074"/>
            <a:ext cx="7456236" cy="5654323"/>
          </a:xfrm>
          <a:prstGeom prst="rect">
            <a:avLst/>
          </a:prstGeom>
        </p:spPr>
        <p:txBody>
          <a:bodyPr vert="horz" lIns="91440" tIns="45720" rIns="91440" bIns="45720" rtlCol="0" anchor="t">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342900" indent="-342900">
              <a:buFont typeface="Calibri" panose="020B0604020202020204" pitchFamily="34" charset="0"/>
              <a:buChar char="-"/>
            </a:pPr>
            <a:endParaRPr lang="en-GB" sz="2200">
              <a:latin typeface="Maiandra GD"/>
            </a:endParaRPr>
          </a:p>
          <a:p>
            <a:pPr marL="342900" indent="-342900">
              <a:buFont typeface="Calibri" panose="020B0604020202020204" pitchFamily="34" charset="0"/>
              <a:buChar char="-"/>
            </a:pPr>
            <a:r>
              <a:rPr lang="en-GB" sz="2200" dirty="0">
                <a:latin typeface="Maiandra GD"/>
              </a:rPr>
              <a:t>We will continue with whole class reading and class texts. Sometimes these will overlap. </a:t>
            </a:r>
            <a:endParaRPr lang="en-US" dirty="0"/>
          </a:p>
          <a:p>
            <a:pPr marL="342900" indent="-342900">
              <a:buFont typeface="Calibri" panose="020B0604020202020204" pitchFamily="34" charset="0"/>
              <a:buChar char="-"/>
            </a:pPr>
            <a:r>
              <a:rPr lang="en-GB" sz="2200" dirty="0">
                <a:latin typeface="Maiandra GD"/>
              </a:rPr>
              <a:t>Where appropriate our text links to the half termly topic to further their learning.</a:t>
            </a:r>
          </a:p>
          <a:p>
            <a:pPr marL="342900" indent="-342900">
              <a:buFont typeface="Calibri" panose="020B0604020202020204" pitchFamily="34" charset="0"/>
              <a:buChar char="-"/>
            </a:pPr>
            <a:r>
              <a:rPr lang="en-GB" sz="2200" dirty="0">
                <a:latin typeface="Maiandra GD"/>
              </a:rPr>
              <a:t>Literacy lessons will focus on writing over a two week period including discrete grammar and comprehension to enable children to develop skills for writing. </a:t>
            </a:r>
          </a:p>
          <a:p>
            <a:pPr marL="342900" indent="-342900">
              <a:buFont typeface="Calibri" panose="020B0604020202020204" pitchFamily="34" charset="0"/>
              <a:buChar char="-"/>
            </a:pPr>
            <a:r>
              <a:rPr lang="en-GB" sz="2200" dirty="0">
                <a:latin typeface="Maiandra GD"/>
                <a:ea typeface="Calibri" panose="020F0502020204030204"/>
                <a:cs typeface="Calibri" panose="020F0502020204030204"/>
              </a:rPr>
              <a:t>Children will continue to have weekly spelling tests- given out on a Monday and tested the following Monday.  </a:t>
            </a:r>
          </a:p>
          <a:p>
            <a:pPr marL="342900" indent="-342900">
              <a:buFont typeface="Calibri" panose="020B0604020202020204" pitchFamily="34" charset="0"/>
              <a:buChar char="-"/>
            </a:pPr>
            <a:r>
              <a:rPr lang="en-GB" sz="2200" dirty="0">
                <a:latin typeface="Maiandra GD"/>
                <a:ea typeface="Calibri" panose="020F0502020204030204"/>
                <a:cs typeface="Calibri" panose="020F0502020204030204"/>
              </a:rPr>
              <a:t>New handwriting award- handwriting hero given out in class on a Friday. </a:t>
            </a:r>
          </a:p>
          <a:p>
            <a:endParaRPr lang="en-GB" sz="2200">
              <a:latin typeface="Maiandra GD"/>
              <a:ea typeface="Calibri" panose="020F0502020204030204"/>
              <a:cs typeface="Calibri" panose="020F0502020204030204"/>
            </a:endParaRPr>
          </a:p>
          <a:p>
            <a:endParaRPr lang="en-GB" sz="2200">
              <a:ea typeface="Calibri" panose="020F0502020204030204"/>
              <a:cs typeface="Calibri" panose="020F0502020204030204"/>
            </a:endParaRPr>
          </a:p>
          <a:p>
            <a:pPr marL="0" indent="0">
              <a:buNone/>
            </a:pPr>
            <a:endParaRPr lang="en-GB" sz="2200">
              <a:ea typeface="Calibri" panose="020F0502020204030204"/>
              <a:cs typeface="Calibri" panose="020F0502020204030204"/>
            </a:endParaRPr>
          </a:p>
        </p:txBody>
      </p:sp>
    </p:spTree>
    <p:extLst>
      <p:ext uri="{BB962C8B-B14F-4D97-AF65-F5344CB8AC3E}">
        <p14:creationId xmlns:p14="http://schemas.microsoft.com/office/powerpoint/2010/main" val="219708407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956826" y="1112969"/>
            <a:ext cx="3937298" cy="4166010"/>
          </a:xfrm>
        </p:spPr>
        <p:txBody>
          <a:bodyPr>
            <a:normAutofit/>
          </a:bodyPr>
          <a:lstStyle/>
          <a:p>
            <a:r>
              <a:rPr lang="en-GB">
                <a:solidFill>
                  <a:srgbClr val="FFFFFF"/>
                </a:solidFill>
                <a:latin typeface="Maiandra GD" panose="020E0502030308020204" pitchFamily="34" charset="0"/>
              </a:rPr>
              <a:t>Science</a:t>
            </a:r>
          </a:p>
        </p:txBody>
      </p:sp>
      <p:sp>
        <p:nvSpPr>
          <p:cNvPr id="3" name="Content Placeholder 2"/>
          <p:cNvSpPr>
            <a:spLocks noGrp="1"/>
          </p:cNvSpPr>
          <p:nvPr>
            <p:ph idx="1"/>
          </p:nvPr>
        </p:nvSpPr>
        <p:spPr>
          <a:xfrm>
            <a:off x="5067797" y="681359"/>
            <a:ext cx="6468453" cy="4889350"/>
          </a:xfrm>
        </p:spPr>
        <p:txBody>
          <a:bodyPr anchor="t">
            <a:normAutofit/>
          </a:bodyPr>
          <a:lstStyle/>
          <a:p>
            <a:r>
              <a:rPr lang="en-GB" dirty="0">
                <a:latin typeface="Maiandra GD"/>
              </a:rPr>
              <a:t>We follow the KS2 science curriculum covering a broad range of scientific topics such as space, forces and changes in materials</a:t>
            </a:r>
          </a:p>
          <a:p>
            <a:r>
              <a:rPr lang="en-GB" dirty="0">
                <a:latin typeface="Maiandra GD"/>
              </a:rPr>
              <a:t>Science will learn how to work scientifically, including being able to run and record finding from their own investigations.</a:t>
            </a:r>
          </a:p>
          <a:p>
            <a:r>
              <a:rPr lang="en-GB" dirty="0">
                <a:latin typeface="Maiandra GD"/>
              </a:rPr>
              <a:t>Where possible science lessons are practical to allow all children to make progress.</a:t>
            </a:r>
          </a:p>
          <a:p>
            <a:endParaRPr lang="en-GB">
              <a:ea typeface="Calibri" panose="020F0502020204030204"/>
              <a:cs typeface="Calibri" panose="020F0502020204030204"/>
            </a:endParaRPr>
          </a:p>
        </p:txBody>
      </p:sp>
    </p:spTree>
    <p:extLst>
      <p:ext uri="{BB962C8B-B14F-4D97-AF65-F5344CB8AC3E}">
        <p14:creationId xmlns:p14="http://schemas.microsoft.com/office/powerpoint/2010/main" val="86029167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3" descr="PE-Kit.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538806" y="3080860"/>
            <a:ext cx="4654811" cy="34330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291" name="Rectangle 4"/>
          <p:cNvSpPr>
            <a:spLocks noChangeArrowheads="1"/>
          </p:cNvSpPr>
          <p:nvPr/>
        </p:nvSpPr>
        <p:spPr bwMode="auto">
          <a:xfrm>
            <a:off x="4611487" y="466820"/>
            <a:ext cx="5671745" cy="24929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440" tIns="45720" rIns="91440" bIns="45720" anchor="t">
            <a:spAutoFit/>
          </a:bodyPr>
          <a:lstStyle>
            <a:lvl1pPr eaLnBrk="0" hangingPunct="0">
              <a:defRPr sz="2200">
                <a:solidFill>
                  <a:schemeClr val="tx1"/>
                </a:solidFill>
                <a:latin typeface="Comic Sans MS" pitchFamily="66" charset="0"/>
              </a:defRPr>
            </a:lvl1pPr>
            <a:lvl2pPr marL="742950" indent="-285750" eaLnBrk="0" hangingPunct="0">
              <a:defRPr sz="2200">
                <a:solidFill>
                  <a:schemeClr val="tx1"/>
                </a:solidFill>
                <a:latin typeface="Comic Sans MS" pitchFamily="66" charset="0"/>
              </a:defRPr>
            </a:lvl2pPr>
            <a:lvl3pPr marL="1143000" indent="-228600" eaLnBrk="0" hangingPunct="0">
              <a:defRPr sz="2200">
                <a:solidFill>
                  <a:schemeClr val="tx1"/>
                </a:solidFill>
                <a:latin typeface="Comic Sans MS" pitchFamily="66" charset="0"/>
              </a:defRPr>
            </a:lvl3pPr>
            <a:lvl4pPr marL="1600200" indent="-228600" eaLnBrk="0" hangingPunct="0">
              <a:defRPr sz="2200">
                <a:solidFill>
                  <a:schemeClr val="tx1"/>
                </a:solidFill>
                <a:latin typeface="Comic Sans MS" pitchFamily="66" charset="0"/>
              </a:defRPr>
            </a:lvl4pPr>
            <a:lvl5pPr marL="2057400" indent="-228600" eaLnBrk="0" hangingPunct="0">
              <a:defRPr sz="2200">
                <a:solidFill>
                  <a:schemeClr val="tx1"/>
                </a:solidFill>
                <a:latin typeface="Comic Sans MS" pitchFamily="66" charset="0"/>
              </a:defRPr>
            </a:lvl5pPr>
            <a:lvl6pPr marL="2514600" indent="-228600" eaLnBrk="0" fontAlgn="base" hangingPunct="0">
              <a:spcBef>
                <a:spcPct val="0"/>
              </a:spcBef>
              <a:spcAft>
                <a:spcPct val="0"/>
              </a:spcAft>
              <a:defRPr sz="2200">
                <a:solidFill>
                  <a:schemeClr val="tx1"/>
                </a:solidFill>
                <a:latin typeface="Comic Sans MS" pitchFamily="66" charset="0"/>
              </a:defRPr>
            </a:lvl6pPr>
            <a:lvl7pPr marL="2971800" indent="-228600" eaLnBrk="0" fontAlgn="base" hangingPunct="0">
              <a:spcBef>
                <a:spcPct val="0"/>
              </a:spcBef>
              <a:spcAft>
                <a:spcPct val="0"/>
              </a:spcAft>
              <a:defRPr sz="2200">
                <a:solidFill>
                  <a:schemeClr val="tx1"/>
                </a:solidFill>
                <a:latin typeface="Comic Sans MS" pitchFamily="66" charset="0"/>
              </a:defRPr>
            </a:lvl7pPr>
            <a:lvl8pPr marL="3429000" indent="-228600" eaLnBrk="0" fontAlgn="base" hangingPunct="0">
              <a:spcBef>
                <a:spcPct val="0"/>
              </a:spcBef>
              <a:spcAft>
                <a:spcPct val="0"/>
              </a:spcAft>
              <a:defRPr sz="2200">
                <a:solidFill>
                  <a:schemeClr val="tx1"/>
                </a:solidFill>
                <a:latin typeface="Comic Sans MS" pitchFamily="66" charset="0"/>
              </a:defRPr>
            </a:lvl8pPr>
            <a:lvl9pPr marL="3886200" indent="-228600" eaLnBrk="0" fontAlgn="base" hangingPunct="0">
              <a:spcBef>
                <a:spcPct val="0"/>
              </a:spcBef>
              <a:spcAft>
                <a:spcPct val="0"/>
              </a:spcAft>
              <a:defRPr sz="2200">
                <a:solidFill>
                  <a:schemeClr val="tx1"/>
                </a:solidFill>
                <a:latin typeface="Comic Sans MS" pitchFamily="66" charset="0"/>
              </a:defRPr>
            </a:lvl9pPr>
          </a:lstStyle>
          <a:p>
            <a:pPr eaLnBrk="1" hangingPunct="1"/>
            <a:r>
              <a:rPr lang="en-GB" altLang="en-US" sz="3600"/>
              <a:t>PE Kit</a:t>
            </a:r>
          </a:p>
          <a:p>
            <a:pPr eaLnBrk="1" hangingPunct="1"/>
            <a:endParaRPr lang="en-GB" altLang="en-US" sz="2400"/>
          </a:p>
          <a:p>
            <a:pPr eaLnBrk="1" hangingPunct="1">
              <a:buFont typeface="Arial" charset="0"/>
              <a:buChar char="•"/>
            </a:pPr>
            <a:r>
              <a:rPr lang="en-GB" altLang="en-US" sz="2400"/>
              <a:t> School T-shirt or plain white top </a:t>
            </a:r>
          </a:p>
          <a:p>
            <a:pPr eaLnBrk="1" hangingPunct="1">
              <a:buFont typeface="Arial" charset="0"/>
              <a:buChar char="•"/>
            </a:pPr>
            <a:r>
              <a:rPr lang="en-GB" altLang="en-US" sz="2400">
                <a:latin typeface="Comic Sans MS"/>
              </a:rPr>
              <a:t> Black or navy-blue shorts or joggers </a:t>
            </a:r>
            <a:endParaRPr lang="en-GB" altLang="en-US" sz="2400"/>
          </a:p>
          <a:p>
            <a:pPr eaLnBrk="1" hangingPunct="1">
              <a:buFont typeface="Arial" charset="0"/>
              <a:buChar char="•"/>
            </a:pPr>
            <a:r>
              <a:rPr lang="en-GB" altLang="en-US" sz="2400"/>
              <a:t> Black pumps/trainers</a:t>
            </a:r>
          </a:p>
          <a:p>
            <a:endParaRPr lang="en-GB" altLang="en-US" sz="2400"/>
          </a:p>
        </p:txBody>
      </p:sp>
      <p:sp>
        <p:nvSpPr>
          <p:cNvPr id="3" name="Rectangle 4">
            <a:extLst>
              <a:ext uri="{FF2B5EF4-FFF2-40B4-BE49-F238E27FC236}">
                <a16:creationId xmlns:a16="http://schemas.microsoft.com/office/drawing/2014/main" id="{A02460C6-2527-1CBD-FAF3-B18359473F57}"/>
              </a:ext>
            </a:extLst>
          </p:cNvPr>
          <p:cNvSpPr>
            <a:spLocks noChangeArrowheads="1"/>
          </p:cNvSpPr>
          <p:nvPr/>
        </p:nvSpPr>
        <p:spPr bwMode="auto">
          <a:xfrm>
            <a:off x="6005595" y="3833381"/>
            <a:ext cx="5650281" cy="218521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anchor="t">
            <a:spAutoFit/>
          </a:bodyPr>
          <a:lstStyle>
            <a:lvl1pPr eaLnBrk="0" hangingPunct="0">
              <a:defRPr sz="2200">
                <a:solidFill>
                  <a:schemeClr val="tx1"/>
                </a:solidFill>
                <a:latin typeface="Comic Sans MS" pitchFamily="66" charset="0"/>
              </a:defRPr>
            </a:lvl1pPr>
            <a:lvl2pPr marL="742950" indent="-285750" eaLnBrk="0" hangingPunct="0">
              <a:defRPr sz="2200">
                <a:solidFill>
                  <a:schemeClr val="tx1"/>
                </a:solidFill>
                <a:latin typeface="Comic Sans MS" pitchFamily="66" charset="0"/>
              </a:defRPr>
            </a:lvl2pPr>
            <a:lvl3pPr marL="1143000" indent="-228600" eaLnBrk="0" hangingPunct="0">
              <a:defRPr sz="2200">
                <a:solidFill>
                  <a:schemeClr val="tx1"/>
                </a:solidFill>
                <a:latin typeface="Comic Sans MS" pitchFamily="66" charset="0"/>
              </a:defRPr>
            </a:lvl3pPr>
            <a:lvl4pPr marL="1600200" indent="-228600" eaLnBrk="0" hangingPunct="0">
              <a:defRPr sz="2200">
                <a:solidFill>
                  <a:schemeClr val="tx1"/>
                </a:solidFill>
                <a:latin typeface="Comic Sans MS" pitchFamily="66" charset="0"/>
              </a:defRPr>
            </a:lvl4pPr>
            <a:lvl5pPr marL="2057400" indent="-228600" eaLnBrk="0" hangingPunct="0">
              <a:defRPr sz="2200">
                <a:solidFill>
                  <a:schemeClr val="tx1"/>
                </a:solidFill>
                <a:latin typeface="Comic Sans MS" pitchFamily="66" charset="0"/>
              </a:defRPr>
            </a:lvl5pPr>
            <a:lvl6pPr marL="2514600" indent="-228600" eaLnBrk="0" fontAlgn="base" hangingPunct="0">
              <a:spcBef>
                <a:spcPct val="0"/>
              </a:spcBef>
              <a:spcAft>
                <a:spcPct val="0"/>
              </a:spcAft>
              <a:defRPr sz="2200">
                <a:solidFill>
                  <a:schemeClr val="tx1"/>
                </a:solidFill>
                <a:latin typeface="Comic Sans MS" pitchFamily="66" charset="0"/>
              </a:defRPr>
            </a:lvl6pPr>
            <a:lvl7pPr marL="2971800" indent="-228600" eaLnBrk="0" fontAlgn="base" hangingPunct="0">
              <a:spcBef>
                <a:spcPct val="0"/>
              </a:spcBef>
              <a:spcAft>
                <a:spcPct val="0"/>
              </a:spcAft>
              <a:defRPr sz="2200">
                <a:solidFill>
                  <a:schemeClr val="tx1"/>
                </a:solidFill>
                <a:latin typeface="Comic Sans MS" pitchFamily="66" charset="0"/>
              </a:defRPr>
            </a:lvl7pPr>
            <a:lvl8pPr marL="3429000" indent="-228600" eaLnBrk="0" fontAlgn="base" hangingPunct="0">
              <a:spcBef>
                <a:spcPct val="0"/>
              </a:spcBef>
              <a:spcAft>
                <a:spcPct val="0"/>
              </a:spcAft>
              <a:defRPr sz="2200">
                <a:solidFill>
                  <a:schemeClr val="tx1"/>
                </a:solidFill>
                <a:latin typeface="Comic Sans MS" pitchFamily="66" charset="0"/>
              </a:defRPr>
            </a:lvl8pPr>
            <a:lvl9pPr marL="3886200" indent="-228600" eaLnBrk="0" fontAlgn="base" hangingPunct="0">
              <a:spcBef>
                <a:spcPct val="0"/>
              </a:spcBef>
              <a:spcAft>
                <a:spcPct val="0"/>
              </a:spcAft>
              <a:defRPr sz="2200">
                <a:solidFill>
                  <a:schemeClr val="tx1"/>
                </a:solidFill>
                <a:latin typeface="Comic Sans MS" pitchFamily="66" charset="0"/>
              </a:defRPr>
            </a:lvl9pPr>
          </a:lstStyle>
          <a:p>
            <a:r>
              <a:rPr lang="en-GB" altLang="en-US" sz="2800">
                <a:latin typeface="Comic Sans MS"/>
              </a:rPr>
              <a:t>In the Autumn term children will  resume their swimming lessons.</a:t>
            </a:r>
            <a:endParaRPr lang="en-GB" altLang="en-US" sz="2800"/>
          </a:p>
          <a:p>
            <a:endParaRPr lang="en-GB" altLang="en-US" sz="2800"/>
          </a:p>
          <a:p>
            <a:endParaRPr lang="en-GB" altLang="en-US" sz="240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686834" y="591344"/>
            <a:ext cx="3200400" cy="5585619"/>
          </a:xfrm>
        </p:spPr>
        <p:txBody>
          <a:bodyPr>
            <a:normAutofit/>
          </a:bodyPr>
          <a:lstStyle/>
          <a:p>
            <a:r>
              <a:rPr lang="en-GB">
                <a:solidFill>
                  <a:srgbClr val="FFFFFF"/>
                </a:solidFill>
                <a:latin typeface="Maiandra GD" panose="020E0502030308020204" pitchFamily="34" charset="0"/>
              </a:rPr>
              <a:t>How can you help?</a:t>
            </a:r>
          </a:p>
        </p:txBody>
      </p:sp>
      <p:sp>
        <p:nvSpPr>
          <p:cNvPr id="3" name="Content Placeholder 2"/>
          <p:cNvSpPr>
            <a:spLocks noGrp="1"/>
          </p:cNvSpPr>
          <p:nvPr>
            <p:ph idx="1"/>
          </p:nvPr>
        </p:nvSpPr>
        <p:spPr>
          <a:xfrm>
            <a:off x="4839514" y="636168"/>
            <a:ext cx="6906491" cy="5585619"/>
          </a:xfrm>
        </p:spPr>
        <p:txBody>
          <a:bodyPr vert="horz" lIns="91440" tIns="45720" rIns="91440" bIns="45720" rtlCol="0" anchor="ctr">
            <a:normAutofit/>
          </a:bodyPr>
          <a:lstStyle/>
          <a:p>
            <a:endParaRPr lang="en-GB" b="1">
              <a:latin typeface="Maiandra GD"/>
            </a:endParaRPr>
          </a:p>
          <a:p>
            <a:r>
              <a:rPr lang="en-GB" b="1" dirty="0">
                <a:latin typeface="Maiandra GD"/>
              </a:rPr>
              <a:t>Reading! </a:t>
            </a:r>
            <a:r>
              <a:rPr lang="en-GB" dirty="0">
                <a:latin typeface="Maiandra GD"/>
              </a:rPr>
              <a:t>Please listen to your child read every day or allow them time to read. This is extremely important and will help to develop their reading and writing skills throughout the year.   </a:t>
            </a:r>
            <a:endParaRPr lang="en-GB" dirty="0"/>
          </a:p>
          <a:p>
            <a:r>
              <a:rPr lang="en-GB" dirty="0">
                <a:latin typeface="Maiandra GD"/>
              </a:rPr>
              <a:t>Help your child to learn their </a:t>
            </a:r>
            <a:r>
              <a:rPr lang="en-GB" b="1" dirty="0">
                <a:latin typeface="Maiandra GD"/>
              </a:rPr>
              <a:t>spellings</a:t>
            </a:r>
            <a:r>
              <a:rPr lang="en-GB" dirty="0">
                <a:latin typeface="Maiandra GD"/>
              </a:rPr>
              <a:t> for their test every Monday. Spellings will be given out every Monday and tested the week after. </a:t>
            </a:r>
          </a:p>
          <a:p>
            <a:r>
              <a:rPr lang="en-GB" dirty="0">
                <a:latin typeface="Maiandra GD"/>
              </a:rPr>
              <a:t>Support </a:t>
            </a:r>
            <a:r>
              <a:rPr lang="en-GB" b="1" dirty="0">
                <a:latin typeface="Maiandra GD"/>
              </a:rPr>
              <a:t>homework</a:t>
            </a:r>
            <a:r>
              <a:rPr lang="en-GB" dirty="0">
                <a:latin typeface="Maiandra GD"/>
              </a:rPr>
              <a:t> and home learning tasks. </a:t>
            </a:r>
            <a:endParaRPr lang="en-GB" b="1" dirty="0">
              <a:latin typeface="Maiandra GD"/>
            </a:endParaRPr>
          </a:p>
          <a:p>
            <a:r>
              <a:rPr lang="en-GB" dirty="0">
                <a:latin typeface="Maiandra GD"/>
              </a:rPr>
              <a:t>Tell us if there are circumstances which may affect your child. We may be able to help. </a:t>
            </a:r>
          </a:p>
          <a:p>
            <a:r>
              <a:rPr lang="en-GB" dirty="0">
                <a:latin typeface="Maiandra GD"/>
              </a:rPr>
              <a:t>Support us about homework club-</a:t>
            </a:r>
          </a:p>
          <a:p>
            <a:endParaRPr lang="en-GB" b="1">
              <a:latin typeface="Maiandra GD"/>
            </a:endParaRPr>
          </a:p>
          <a:p>
            <a:endParaRPr lang="en-GB" b="1">
              <a:latin typeface="Maiandra GD"/>
            </a:endParaRPr>
          </a:p>
          <a:p>
            <a:endParaRPr lang="en-GB">
              <a:latin typeface="Maiandra GD"/>
            </a:endParaRPr>
          </a:p>
          <a:p>
            <a:pPr marL="0" indent="0">
              <a:buNone/>
            </a:pPr>
            <a:endParaRPr lang="en-GB"/>
          </a:p>
        </p:txBody>
      </p:sp>
    </p:spTree>
    <p:extLst>
      <p:ext uri="{BB962C8B-B14F-4D97-AF65-F5344CB8AC3E}">
        <p14:creationId xmlns:p14="http://schemas.microsoft.com/office/powerpoint/2010/main" val="274323823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6E6644-73A3-477F-C106-48A6379EADD9}"/>
              </a:ext>
            </a:extLst>
          </p:cNvPr>
          <p:cNvSpPr>
            <a:spLocks noGrp="1"/>
          </p:cNvSpPr>
          <p:nvPr>
            <p:ph type="title"/>
          </p:nvPr>
        </p:nvSpPr>
        <p:spPr/>
        <p:txBody>
          <a:bodyPr/>
          <a:lstStyle/>
          <a:p>
            <a:r>
              <a:rPr lang="en-US">
                <a:cs typeface="Calibri Light"/>
              </a:rPr>
              <a:t>Home learning</a:t>
            </a:r>
            <a:endParaRPr lang="en-US"/>
          </a:p>
        </p:txBody>
      </p:sp>
      <p:sp>
        <p:nvSpPr>
          <p:cNvPr id="3" name="Content Placeholder 2">
            <a:extLst>
              <a:ext uri="{FF2B5EF4-FFF2-40B4-BE49-F238E27FC236}">
                <a16:creationId xmlns:a16="http://schemas.microsoft.com/office/drawing/2014/main" id="{06CCE0ED-1B14-553C-63BB-B35393556089}"/>
              </a:ext>
            </a:extLst>
          </p:cNvPr>
          <p:cNvSpPr>
            <a:spLocks noGrp="1"/>
          </p:cNvSpPr>
          <p:nvPr>
            <p:ph idx="1"/>
          </p:nvPr>
        </p:nvSpPr>
        <p:spPr/>
        <p:txBody>
          <a:bodyPr/>
          <a:lstStyle/>
          <a:p>
            <a:r>
              <a:rPr lang="en-US">
                <a:latin typeface="Euphemia UCAS"/>
              </a:rPr>
              <a:t>We have a mixture of more traditional homework tasks and ‘home learning’ projects.</a:t>
            </a:r>
            <a:endParaRPr lang="en-US"/>
          </a:p>
          <a:p>
            <a:endParaRPr lang="en-US">
              <a:latin typeface="Euphemia UCAS"/>
            </a:endParaRPr>
          </a:p>
          <a:p>
            <a:r>
              <a:rPr lang="en-US">
                <a:latin typeface="Euphemia UCAS"/>
              </a:rPr>
              <a:t>We have decided not to set formal written English homework this year. Key spellings for year 5 children will be available on the website.</a:t>
            </a:r>
            <a:endParaRPr lang="en-US"/>
          </a:p>
          <a:p>
            <a:pPr marL="0" indent="0">
              <a:buNone/>
            </a:pPr>
            <a:endParaRPr lang="en-US">
              <a:latin typeface="Euphemia UCAS"/>
            </a:endParaRPr>
          </a:p>
          <a:p>
            <a:r>
              <a:rPr lang="en-US">
                <a:latin typeface="Euphemia UCAS"/>
              </a:rPr>
              <a:t>To run alongside the topics we are covering in the foundation subjects children will have a home learning sheet with a range of activities to involve other family members.</a:t>
            </a:r>
            <a:endParaRPr lang="en-US"/>
          </a:p>
          <a:p>
            <a:endParaRPr lang="en-US"/>
          </a:p>
        </p:txBody>
      </p:sp>
    </p:spTree>
    <p:extLst>
      <p:ext uri="{BB962C8B-B14F-4D97-AF65-F5344CB8AC3E}">
        <p14:creationId xmlns:p14="http://schemas.microsoft.com/office/powerpoint/2010/main" val="390095610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2D1E3E17-E467-25AF-EEB7-96B4367FA96C}"/>
              </a:ext>
            </a:extLst>
          </p:cNvPr>
          <p:cNvSpPr>
            <a:spLocks noGrp="1"/>
          </p:cNvSpPr>
          <p:nvPr>
            <p:ph idx="1"/>
          </p:nvPr>
        </p:nvSpPr>
        <p:spPr/>
        <p:txBody>
          <a:bodyPr/>
          <a:lstStyle/>
          <a:p>
            <a:r>
              <a:rPr lang="en-US" i="0">
                <a:latin typeface="Helvetica"/>
                <a:ea typeface="Helvetica"/>
                <a:cs typeface="Helvetica"/>
              </a:rPr>
              <a:t>Ability in reading has a huge impact on what children achieve in future – far more than economic background.  </a:t>
            </a:r>
          </a:p>
          <a:p>
            <a:endParaRPr lang="en-US" i="0">
              <a:latin typeface="Helvetica"/>
              <a:ea typeface="Helvetica"/>
              <a:cs typeface="Helvetica"/>
            </a:endParaRPr>
          </a:p>
          <a:p>
            <a:r>
              <a:rPr lang="en-US" i="0">
                <a:latin typeface="Helvetica"/>
                <a:ea typeface="Helvetica"/>
                <a:cs typeface="Helvetica"/>
              </a:rPr>
              <a:t>We ask that all children read at home </a:t>
            </a:r>
            <a:r>
              <a:rPr lang="en-US" b="1" i="0" u="sng">
                <a:latin typeface="Helvetica"/>
                <a:ea typeface="Helvetica"/>
                <a:cs typeface="Helvetica"/>
              </a:rPr>
              <a:t>at least three times a week</a:t>
            </a:r>
            <a:r>
              <a:rPr lang="en-US" i="0">
                <a:latin typeface="Helvetica"/>
                <a:ea typeface="Helvetica"/>
                <a:cs typeface="Helvetica"/>
              </a:rPr>
              <a:t>. </a:t>
            </a:r>
          </a:p>
          <a:p>
            <a:endParaRPr lang="en-US" i="0">
              <a:latin typeface="Helvetica"/>
              <a:ea typeface="Helvetica"/>
              <a:cs typeface="Helvetica"/>
            </a:endParaRPr>
          </a:p>
          <a:p>
            <a:r>
              <a:rPr lang="en-US" i="0">
                <a:latin typeface="Euphemia UCAS"/>
                <a:ea typeface="Euphemia UCAS"/>
                <a:cs typeface="Euphemia UCAS"/>
              </a:rPr>
              <a:t>This could be reading with an adult or by themselves</a:t>
            </a:r>
            <a:r>
              <a:rPr lang="en-US">
                <a:latin typeface="Euphemia UCAS"/>
                <a:ea typeface="Euphemia UCAS"/>
                <a:cs typeface="Euphemia UCAS"/>
              </a:rPr>
              <a:t> but they must have an adult sign their reading record. </a:t>
            </a:r>
          </a:p>
          <a:p>
            <a:endParaRPr lang="en-US">
              <a:latin typeface="Euphemia UCAS"/>
              <a:ea typeface="Euphemia UCAS"/>
              <a:cs typeface="Euphemia UCAS"/>
            </a:endParaRPr>
          </a:p>
          <a:p>
            <a:r>
              <a:rPr lang="en-US">
                <a:latin typeface="Euphemia UCAS"/>
                <a:ea typeface="Euphemia UCAS"/>
                <a:cs typeface="Euphemia UCAS"/>
              </a:rPr>
              <a:t>Children will receive merits for reading 3 times a week. Please record every time your child reads in their home readers. Star Reader!</a:t>
            </a:r>
            <a:endParaRPr lang="en-US"/>
          </a:p>
        </p:txBody>
      </p:sp>
    </p:spTree>
    <p:extLst>
      <p:ext uri="{BB962C8B-B14F-4D97-AF65-F5344CB8AC3E}">
        <p14:creationId xmlns:p14="http://schemas.microsoft.com/office/powerpoint/2010/main" val="278064094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B99E159-9CC3-0CC9-1799-5C7199505683}"/>
            </a:ext>
          </a:extLst>
        </p:cNvPr>
        <p:cNvGrpSpPr/>
        <p:nvPr/>
      </p:nvGrpSpPr>
      <p:grpSpPr>
        <a:xfrm>
          <a:off x="0" y="0"/>
          <a:ext cx="0" cy="0"/>
          <a:chOff x="0" y="0"/>
          <a:chExt cx="0" cy="0"/>
        </a:xfrm>
      </p:grpSpPr>
      <p:pic>
        <p:nvPicPr>
          <p:cNvPr id="5" name="Content Placeholder 4" descr="Goodnight Mister Tom - Scholastic Shop">
            <a:extLst>
              <a:ext uri="{FF2B5EF4-FFF2-40B4-BE49-F238E27FC236}">
                <a16:creationId xmlns:a16="http://schemas.microsoft.com/office/drawing/2014/main" id="{31C81B14-7BE5-1F1C-30BB-9540A4237550}"/>
              </a:ext>
            </a:extLst>
          </p:cNvPr>
          <p:cNvPicPr>
            <a:picLocks noGrp="1" noChangeAspect="1"/>
          </p:cNvPicPr>
          <p:nvPr>
            <p:ph idx="1"/>
          </p:nvPr>
        </p:nvPicPr>
        <p:blipFill>
          <a:blip r:embed="rId2"/>
          <a:stretch>
            <a:fillRect/>
          </a:stretch>
        </p:blipFill>
        <p:spPr>
          <a:xfrm>
            <a:off x="6534518" y="131286"/>
            <a:ext cx="2295525" cy="3533214"/>
          </a:xfrm>
          <a:prstGeom prst="rect">
            <a:avLst/>
          </a:prstGeom>
        </p:spPr>
      </p:pic>
      <p:pic>
        <p:nvPicPr>
          <p:cNvPr id="6" name="Picture 5" descr="World War II Newspapers ...">
            <a:extLst>
              <a:ext uri="{FF2B5EF4-FFF2-40B4-BE49-F238E27FC236}">
                <a16:creationId xmlns:a16="http://schemas.microsoft.com/office/drawing/2014/main" id="{078F78A0-8930-E16D-9583-F2304848A7CF}"/>
              </a:ext>
            </a:extLst>
          </p:cNvPr>
          <p:cNvPicPr>
            <a:picLocks noChangeAspect="1"/>
          </p:cNvPicPr>
          <p:nvPr/>
        </p:nvPicPr>
        <p:blipFill>
          <a:blip r:embed="rId3"/>
          <a:stretch>
            <a:fillRect/>
          </a:stretch>
        </p:blipFill>
        <p:spPr>
          <a:xfrm>
            <a:off x="4774266" y="3951474"/>
            <a:ext cx="6722408" cy="2417669"/>
          </a:xfrm>
          <a:prstGeom prst="rect">
            <a:avLst/>
          </a:prstGeom>
        </p:spPr>
      </p:pic>
    </p:spTree>
    <p:extLst>
      <p:ext uri="{BB962C8B-B14F-4D97-AF65-F5344CB8AC3E}">
        <p14:creationId xmlns:p14="http://schemas.microsoft.com/office/powerpoint/2010/main" val="339953848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686834" y="1153572"/>
            <a:ext cx="3200400" cy="4461163"/>
          </a:xfrm>
        </p:spPr>
        <p:txBody>
          <a:bodyPr>
            <a:normAutofit/>
          </a:bodyPr>
          <a:lstStyle/>
          <a:p>
            <a:r>
              <a:rPr lang="en-GB">
                <a:solidFill>
                  <a:srgbClr val="FFFFFF"/>
                </a:solidFill>
                <a:latin typeface="Maiandra GD" panose="020E0502030308020204" pitchFamily="34" charset="0"/>
              </a:rPr>
              <a:t>How can we help?</a:t>
            </a:r>
          </a:p>
        </p:txBody>
      </p:sp>
      <p:sp>
        <p:nvSpPr>
          <p:cNvPr id="3" name="Content Placeholder 2"/>
          <p:cNvSpPr>
            <a:spLocks noGrp="1"/>
          </p:cNvSpPr>
          <p:nvPr>
            <p:ph idx="1"/>
          </p:nvPr>
        </p:nvSpPr>
        <p:spPr>
          <a:xfrm>
            <a:off x="4447308" y="591344"/>
            <a:ext cx="6906491" cy="5585619"/>
          </a:xfrm>
        </p:spPr>
        <p:txBody>
          <a:bodyPr vert="horz" lIns="91440" tIns="45720" rIns="91440" bIns="45720" rtlCol="0" anchor="ctr">
            <a:normAutofit/>
          </a:bodyPr>
          <a:lstStyle/>
          <a:p>
            <a:pPr marL="0" indent="0">
              <a:buNone/>
            </a:pPr>
            <a:endParaRPr lang="en-GB">
              <a:latin typeface="Maiandra GD" panose="020E0502030308020204" pitchFamily="34" charset="0"/>
            </a:endParaRPr>
          </a:p>
          <a:p>
            <a:r>
              <a:rPr lang="en-GB">
                <a:latin typeface="Maiandra GD"/>
              </a:rPr>
              <a:t>We have a Twitter account! @bishoptonprim. You can get up to date information about events and pictures of the children also appear here.</a:t>
            </a:r>
            <a:endParaRPr lang="en-GB">
              <a:ea typeface="Calibri" panose="020F0502020204030204"/>
              <a:cs typeface="Calibri" panose="020F0502020204030204"/>
            </a:endParaRPr>
          </a:p>
          <a:p>
            <a:r>
              <a:rPr lang="en-GB">
                <a:latin typeface="Maiandra GD"/>
              </a:rPr>
              <a:t>Newsletters are sent out weekly electronically. </a:t>
            </a:r>
            <a:endParaRPr lang="en-GB">
              <a:highlight>
                <a:srgbClr val="FFFF00"/>
              </a:highlight>
              <a:latin typeface="Maiandra GD" panose="020E0502030308020204" pitchFamily="34" charset="0"/>
            </a:endParaRPr>
          </a:p>
          <a:p>
            <a:r>
              <a:rPr lang="en-GB">
                <a:latin typeface="Maiandra GD"/>
              </a:rPr>
              <a:t>Parental information sheets are sent out termly with information about the new topics.  </a:t>
            </a:r>
            <a:endParaRPr lang="en-GB">
              <a:latin typeface="Maiandra GD" panose="020E0502030308020204" pitchFamily="34" charset="0"/>
            </a:endParaRPr>
          </a:p>
          <a:p>
            <a:pPr marL="0" indent="0">
              <a:buNone/>
            </a:pPr>
            <a:endParaRPr lang="en-GB"/>
          </a:p>
        </p:txBody>
      </p:sp>
    </p:spTree>
    <p:extLst>
      <p:ext uri="{BB962C8B-B14F-4D97-AF65-F5344CB8AC3E}">
        <p14:creationId xmlns:p14="http://schemas.microsoft.com/office/powerpoint/2010/main" val="44555467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686834" y="1153572"/>
            <a:ext cx="3200400" cy="4461163"/>
          </a:xfrm>
        </p:spPr>
        <p:txBody>
          <a:bodyPr>
            <a:normAutofit/>
          </a:bodyPr>
          <a:lstStyle/>
          <a:p>
            <a:r>
              <a:rPr lang="en-GB">
                <a:solidFill>
                  <a:srgbClr val="FFFFFF"/>
                </a:solidFill>
                <a:latin typeface="Maiandra GD" panose="020E0502030308020204" pitchFamily="34" charset="0"/>
              </a:rPr>
              <a:t>Still not sure?</a:t>
            </a:r>
          </a:p>
        </p:txBody>
      </p:sp>
      <p:sp>
        <p:nvSpPr>
          <p:cNvPr id="3" name="Content Placeholder 2"/>
          <p:cNvSpPr>
            <a:spLocks noGrp="1"/>
          </p:cNvSpPr>
          <p:nvPr>
            <p:ph idx="1"/>
          </p:nvPr>
        </p:nvSpPr>
        <p:spPr>
          <a:xfrm>
            <a:off x="4447308" y="591344"/>
            <a:ext cx="6906491" cy="5585619"/>
          </a:xfrm>
        </p:spPr>
        <p:txBody>
          <a:bodyPr anchor="ctr">
            <a:normAutofit/>
          </a:bodyPr>
          <a:lstStyle/>
          <a:p>
            <a:r>
              <a:rPr lang="en-GB" dirty="0">
                <a:latin typeface="Maiandra GD"/>
              </a:rPr>
              <a:t>Come and speak to us  (we’re pretty friendly!)</a:t>
            </a:r>
          </a:p>
          <a:p>
            <a:r>
              <a:rPr lang="en-GB" dirty="0">
                <a:latin typeface="Maiandra GD"/>
              </a:rPr>
              <a:t>Email us – email addressed will be sent on the termly letter</a:t>
            </a:r>
          </a:p>
          <a:p>
            <a:endParaRPr lang="en-GB" dirty="0">
              <a:latin typeface="Maiandra GD"/>
            </a:endParaRPr>
          </a:p>
          <a:p>
            <a:endParaRPr lang="en-GB">
              <a:latin typeface="Maiandra GD" panose="020E0502030308020204" pitchFamily="34" charset="0"/>
            </a:endParaRPr>
          </a:p>
          <a:p>
            <a:endParaRPr lang="en-GB"/>
          </a:p>
        </p:txBody>
      </p:sp>
    </p:spTree>
    <p:extLst>
      <p:ext uri="{BB962C8B-B14F-4D97-AF65-F5344CB8AC3E}">
        <p14:creationId xmlns:p14="http://schemas.microsoft.com/office/powerpoint/2010/main" val="1941313808"/>
      </p:ext>
    </p:extLst>
  </p:cSld>
  <p:clrMapOvr>
    <a:masterClrMapping/>
  </p:clrMapOvr>
</p:sld>
</file>

<file path=ppt/theme/theme1.xml><?xml version="1.0" encoding="utf-8"?>
<a:theme xmlns:a="http://schemas.openxmlformats.org/drawingml/2006/main" name="Atlas">
  <a:themeElements>
    <a:clrScheme name="Atlas">
      <a:dk1>
        <a:sysClr val="windowText" lastClr="000000"/>
      </a:dk1>
      <a:lt1>
        <a:sysClr val="window" lastClr="FFFFFF"/>
      </a:lt1>
      <a:dk2>
        <a:srgbClr val="454545"/>
      </a:dk2>
      <a:lt2>
        <a:srgbClr val="E0E0E0"/>
      </a:lt2>
      <a:accent1>
        <a:srgbClr val="F81B02"/>
      </a:accent1>
      <a:accent2>
        <a:srgbClr val="FC7715"/>
      </a:accent2>
      <a:accent3>
        <a:srgbClr val="AFBF41"/>
      </a:accent3>
      <a:accent4>
        <a:srgbClr val="50C49F"/>
      </a:accent4>
      <a:accent5>
        <a:srgbClr val="3B95C4"/>
      </a:accent5>
      <a:accent6>
        <a:srgbClr val="B560D4"/>
      </a:accent6>
      <a:hlink>
        <a:srgbClr val="FC5A1A"/>
      </a:hlink>
      <a:folHlink>
        <a:srgbClr val="B49E74"/>
      </a:folHlink>
    </a:clrScheme>
    <a:fontScheme name="Atlas">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Rockwell" panose="02060603020205020403"/>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Atlas">
      <a:fillStyleLst>
        <a:solidFill>
          <a:schemeClr val="phClr"/>
        </a:solidFill>
        <a:gradFill rotWithShape="1">
          <a:gsLst>
            <a:gs pos="0">
              <a:schemeClr val="phClr">
                <a:tint val="62000"/>
                <a:alpha val="60000"/>
                <a:satMod val="109000"/>
                <a:lumMod val="110000"/>
              </a:schemeClr>
            </a:gs>
            <a:gs pos="100000">
              <a:schemeClr val="phClr">
                <a:tint val="78000"/>
                <a:alpha val="92000"/>
                <a:satMod val="109000"/>
                <a:lumMod val="100000"/>
              </a:schemeClr>
            </a:gs>
          </a:gsLst>
          <a:lin ang="5400000" scaled="0"/>
        </a:gradFill>
        <a:gradFill rotWithShape="1">
          <a:gsLst>
            <a:gs pos="0">
              <a:schemeClr val="phClr">
                <a:tint val="98000"/>
                <a:satMod val="110000"/>
                <a:lumMod val="104000"/>
              </a:schemeClr>
            </a:gs>
            <a:gs pos="69000">
              <a:schemeClr val="phClr">
                <a:shade val="84000"/>
                <a:satMod val="130000"/>
                <a:lumMod val="92000"/>
              </a:schemeClr>
            </a:gs>
            <a:gs pos="100000">
              <a:schemeClr val="phClr">
                <a:shade val="76000"/>
                <a:satMod val="130000"/>
                <a:lumMod val="88000"/>
              </a:schemeClr>
            </a:gs>
          </a:gsLst>
          <a:lin ang="5400000" scaled="0"/>
        </a:gradFill>
      </a:fillStyleLst>
      <a:lnStyleLst>
        <a:ln w="9525" cap="flat" cmpd="sng" algn="ctr">
          <a:solidFill>
            <a:schemeClr val="phClr">
              <a:shade val="90000"/>
            </a:schemeClr>
          </a:solidFill>
          <a:prstDash val="solid"/>
        </a:ln>
        <a:ln w="15875" cap="flat" cmpd="sng" algn="ctr">
          <a:solidFill>
            <a:schemeClr val="phClr">
              <a:shade val="90000"/>
            </a:schemeClr>
          </a:solidFill>
          <a:prstDash val="solid"/>
        </a:ln>
        <a:ln w="25400" cap="flat" cmpd="sng" algn="ctr">
          <a:solidFill>
            <a:schemeClr val="phClr"/>
          </a:solidFill>
          <a:prstDash val="solid"/>
        </a:ln>
      </a:lnStyleLst>
      <a:effectStyleLst>
        <a:effectStyle>
          <a:effectLst/>
        </a:effectStyle>
        <a:effectStyle>
          <a:effectLst/>
        </a:effectStyle>
        <a:effectStyle>
          <a:effectLst>
            <a:outerShdw blurRad="38100" dist="25400" dir="5400000" rotWithShape="0">
              <a:srgbClr val="000000">
                <a:alpha val="75000"/>
              </a:srgbClr>
            </a:outerShdw>
          </a:effectLst>
          <a:scene3d>
            <a:camera prst="orthographicFront">
              <a:rot lat="0" lon="0" rev="0"/>
            </a:camera>
            <a:lightRig rig="threePt" dir="tl"/>
          </a:scene3d>
          <a:sp3d>
            <a:bevelT w="0" h="0"/>
          </a:sp3d>
        </a:effectStyle>
      </a:effectStyleLst>
      <a:bgFillStyleLst>
        <a:solidFill>
          <a:schemeClr val="phClr"/>
        </a:solidFill>
        <a:solidFill>
          <a:schemeClr val="phClr"/>
        </a:solidFill>
        <a:gradFill rotWithShape="1">
          <a:gsLst>
            <a:gs pos="10000">
              <a:schemeClr val="phClr">
                <a:tint val="94000"/>
                <a:lumMod val="116000"/>
              </a:schemeClr>
            </a:gs>
            <a:gs pos="100000">
              <a:schemeClr val="phClr">
                <a:tint val="98000"/>
                <a:shade val="86000"/>
                <a:satMod val="90000"/>
                <a:lumMod val="88000"/>
              </a:schemeClr>
            </a:gs>
          </a:gsLst>
          <a:path path="circle">
            <a:fillToRect l="50000" t="15000" r="50000" b="169000"/>
          </a:path>
        </a:gradFill>
      </a:bgFillStyleLst>
    </a:fmtScheme>
  </a:themeElements>
  <a:objectDefaults/>
  <a:extraClrSchemeLst/>
  <a:extLst>
    <a:ext uri="{05A4C25C-085E-4340-85A3-A5531E510DB2}">
      <thm15:themeFamily xmlns:thm15="http://schemas.microsoft.com/office/thememl/2012/main" name="Atlas" id="{5156B0E4-0EB1-49FE-A26B-15F6F698AEC6}" vid="{508F7963-D0B5-43F7-BB2C-FCE3009C08EC}"/>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Facet</Template>
  <Application>Microsoft Office PowerPoint</Application>
  <PresentationFormat>Widescreen</PresentationFormat>
  <Slides>13</Slides>
  <Notes>1</Notes>
  <HiddenSlides>0</HiddenSlides>
  <ScaleCrop>false</ScaleCrop>
  <HeadingPairs>
    <vt:vector size="4" baseType="variant">
      <vt:variant>
        <vt:lpstr>Theme</vt:lpstr>
      </vt:variant>
      <vt:variant>
        <vt:i4>1</vt:i4>
      </vt:variant>
      <vt:variant>
        <vt:lpstr>Slide Titles</vt:lpstr>
      </vt:variant>
      <vt:variant>
        <vt:i4>13</vt:i4>
      </vt:variant>
    </vt:vector>
  </HeadingPairs>
  <TitlesOfParts>
    <vt:vector size="14" baseType="lpstr">
      <vt:lpstr>Atlas</vt:lpstr>
      <vt:lpstr>Welcome to Year 5</vt:lpstr>
      <vt:lpstr>PowerPoint Presentation</vt:lpstr>
      <vt:lpstr>Changes</vt:lpstr>
      <vt:lpstr>Maths</vt:lpstr>
      <vt:lpstr>English</vt:lpstr>
      <vt:lpstr>Science</vt:lpstr>
      <vt:lpstr>PowerPoint Presentation</vt:lpstr>
      <vt:lpstr>How can you help?</vt:lpstr>
      <vt:lpstr>Home learning</vt:lpstr>
      <vt:lpstr>PowerPoint Presentation</vt:lpstr>
      <vt:lpstr>PowerPoint Presentation</vt:lpstr>
      <vt:lpstr>How can we help?</vt:lpstr>
      <vt:lpstr>Still not sure?</vt:lpstr>
    </vt:vector>
  </TitlesOfParts>
  <Company>Warwickshire County Council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Welcome to Year 5</dc:title>
  <dc:creator>J Greygoose BTP</dc:creator>
  <cp:revision>24</cp:revision>
  <dcterms:created xsi:type="dcterms:W3CDTF">2019-07-10T18:52:04Z</dcterms:created>
  <dcterms:modified xsi:type="dcterms:W3CDTF">2025-07-17T07:37:52Z</dcterms:modified>
</cp:coreProperties>
</file>