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</p:sldMasterIdLst>
  <p:notesMasterIdLst>
    <p:notesMasterId r:id="rId24"/>
  </p:notesMasterIdLst>
  <p:sldIdLst>
    <p:sldId id="296" r:id="rId11"/>
    <p:sldId id="297" r:id="rId12"/>
    <p:sldId id="314" r:id="rId13"/>
    <p:sldId id="315" r:id="rId14"/>
    <p:sldId id="299" r:id="rId15"/>
    <p:sldId id="308" r:id="rId16"/>
    <p:sldId id="316" r:id="rId17"/>
    <p:sldId id="317" r:id="rId18"/>
    <p:sldId id="301" r:id="rId19"/>
    <p:sldId id="310" r:id="rId20"/>
    <p:sldId id="319" r:id="rId21"/>
    <p:sldId id="311" r:id="rId22"/>
    <p:sldId id="31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67" userDrawn="1">
          <p15:clr>
            <a:srgbClr val="A4A3A4"/>
          </p15:clr>
        </p15:guide>
        <p15:guide id="2" pos="537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E856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1512" autoAdjust="0"/>
  </p:normalViewPr>
  <p:slideViewPr>
    <p:cSldViewPr snapToGrid="0" snapToObjects="1">
      <p:cViewPr>
        <p:scale>
          <a:sx n="74" d="100"/>
          <a:sy n="74" d="100"/>
        </p:scale>
        <p:origin x="-1290" y="-66"/>
      </p:cViewPr>
      <p:guideLst>
        <p:guide orient="horz" pos="3067"/>
        <p:guide pos="53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5818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817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Instead of a key we have a scale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847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679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91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11" Type="http://schemas.openxmlformats.org/officeDocument/2006/relationships/image" Target="../media/image13.png"/><Relationship Id="rId10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10" Type="http://schemas.openxmlformats.org/officeDocument/2006/relationships/image" Target="../media/image28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1" y="2487086"/>
            <a:ext cx="6236749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68966" y="1171136"/>
            <a:ext cx="1801491" cy="4107800"/>
            <a:chOff x="1023803" y="1969944"/>
            <a:chExt cx="1801491" cy="4107800"/>
          </a:xfrm>
        </p:grpSpPr>
        <p:grpSp>
          <p:nvGrpSpPr>
            <p:cNvPr id="4" name="Group 3"/>
            <p:cNvGrpSpPr/>
            <p:nvPr/>
          </p:nvGrpSpPr>
          <p:grpSpPr>
            <a:xfrm rot="16200000">
              <a:off x="-438104" y="3671904"/>
              <a:ext cx="4094829" cy="690910"/>
              <a:chOff x="1400810" y="3679269"/>
              <a:chExt cx="4572000" cy="771422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60" name="Rectangle 59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61" name="Rectangle 60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63" name="Rectangle 62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64" name="Rectangle 63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65" name="Rectangle 64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67" name="Rectangle 66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68" name="Rectangle 67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69" name="Rectangle 68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70" name="Rectangle 69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 rot="16200000">
              <a:off x="254775" y="3684875"/>
              <a:ext cx="4094829" cy="690910"/>
              <a:chOff x="1400810" y="3679269"/>
              <a:chExt cx="4572000" cy="771422"/>
            </a:xfrm>
          </p:grpSpPr>
          <p:pic>
            <p:nvPicPr>
              <p:cNvPr id="73" name="Picture 7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74" name="Rectangle 73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75" name="Rectangle 74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78" name="Rectangle 77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023803" y="1982915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2261310" y="2005142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82953" y="5018888"/>
            <a:ext cx="4094828" cy="663775"/>
            <a:chOff x="1400810" y="2517219"/>
            <a:chExt cx="4572000" cy="741125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64" b="45653"/>
            <a:stretch/>
          </p:blipFill>
          <p:spPr>
            <a:xfrm>
              <a:off x="1400810" y="2517219"/>
              <a:ext cx="4572000" cy="3148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515110" y="281777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78280" y="2824896"/>
              <a:ext cx="28886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241450" y="283202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604620" y="283914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967790" y="284626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330960" y="285339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694130" y="2860516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57300" y="286764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7</a:t>
              </a:r>
              <a:endParaRPr lang="en-GB" dirty="0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20470" y="287476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783640" y="288188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096010" y="2889012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dirty="0"/>
            </a:p>
          </p:txBody>
        </p:sp>
      </p:grpSp>
      <p:sp>
        <p:nvSpPr>
          <p:cNvPr id="134" name="Cube 133"/>
          <p:cNvSpPr/>
          <p:nvPr/>
        </p:nvSpPr>
        <p:spPr>
          <a:xfrm>
            <a:off x="3220429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TextBox 156"/>
          <p:cNvSpPr txBox="1"/>
          <p:nvPr/>
        </p:nvSpPr>
        <p:spPr>
          <a:xfrm>
            <a:off x="2310084" y="617898"/>
            <a:ext cx="53072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does the number line with orange blocks show?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the same about the two number lines?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different about the two number lines?</a:t>
            </a:r>
          </a:p>
          <a:p>
            <a:pPr marL="457200" indent="-457200">
              <a:buAutoNum type="arabicParenR"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5" name="Cube 84"/>
          <p:cNvSpPr/>
          <p:nvPr/>
        </p:nvSpPr>
        <p:spPr>
          <a:xfrm>
            <a:off x="1689727" y="4597206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Cube 94"/>
          <p:cNvSpPr/>
          <p:nvPr/>
        </p:nvSpPr>
        <p:spPr>
          <a:xfrm>
            <a:off x="1689727" y="4275428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Cube 86"/>
          <p:cNvSpPr/>
          <p:nvPr/>
        </p:nvSpPr>
        <p:spPr>
          <a:xfrm>
            <a:off x="1689677" y="3946129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Cube 132"/>
          <p:cNvSpPr/>
          <p:nvPr/>
        </p:nvSpPr>
        <p:spPr>
          <a:xfrm>
            <a:off x="1689677" y="3624351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Cube 87"/>
          <p:cNvSpPr/>
          <p:nvPr/>
        </p:nvSpPr>
        <p:spPr>
          <a:xfrm>
            <a:off x="3541808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Cube 149"/>
          <p:cNvSpPr/>
          <p:nvPr/>
        </p:nvSpPr>
        <p:spPr>
          <a:xfrm>
            <a:off x="3875273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Cube 151"/>
          <p:cNvSpPr/>
          <p:nvPr/>
        </p:nvSpPr>
        <p:spPr>
          <a:xfrm>
            <a:off x="4206990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1623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2310084" y="617898"/>
            <a:ext cx="53072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does the number line with orange blocks show?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the same about the two number lines?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different about the two number lines?</a:t>
            </a:r>
          </a:p>
          <a:p>
            <a:pPr marL="457200" indent="-457200">
              <a:buAutoNum type="arabicParenR"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8966" y="1171136"/>
            <a:ext cx="1801491" cy="4107800"/>
            <a:chOff x="1023803" y="1969944"/>
            <a:chExt cx="1801491" cy="4107800"/>
          </a:xfrm>
        </p:grpSpPr>
        <p:grpSp>
          <p:nvGrpSpPr>
            <p:cNvPr id="4" name="Group 3"/>
            <p:cNvGrpSpPr/>
            <p:nvPr/>
          </p:nvGrpSpPr>
          <p:grpSpPr>
            <a:xfrm rot="16200000">
              <a:off x="-438104" y="3671904"/>
              <a:ext cx="4094829" cy="690910"/>
              <a:chOff x="1400810" y="3679269"/>
              <a:chExt cx="4572000" cy="771422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60" name="Rectangle 59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61" name="Rectangle 60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63" name="Rectangle 62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64" name="Rectangle 63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65" name="Rectangle 64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67" name="Rectangle 66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68" name="Rectangle 67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69" name="Rectangle 68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70" name="Rectangle 69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 rot="16200000">
              <a:off x="254775" y="3684875"/>
              <a:ext cx="4094829" cy="690910"/>
              <a:chOff x="1400810" y="3679269"/>
              <a:chExt cx="4572000" cy="771422"/>
            </a:xfrm>
          </p:grpSpPr>
          <p:pic>
            <p:nvPicPr>
              <p:cNvPr id="73" name="Picture 7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74" name="Rectangle 73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75" name="Rectangle 74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78" name="Rectangle 77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023803" y="1982915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2261310" y="2005142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82953" y="5018888"/>
            <a:ext cx="4094828" cy="663775"/>
            <a:chOff x="1400810" y="2517219"/>
            <a:chExt cx="4572000" cy="741125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64" b="45653"/>
            <a:stretch/>
          </p:blipFill>
          <p:spPr>
            <a:xfrm>
              <a:off x="1400810" y="2517219"/>
              <a:ext cx="4572000" cy="3148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515110" y="281777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78280" y="2824896"/>
              <a:ext cx="28886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241450" y="283202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604620" y="283914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967790" y="284626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330960" y="285339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694130" y="2860516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57300" y="286764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7</a:t>
              </a:r>
              <a:endParaRPr lang="en-GB" dirty="0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20470" y="287476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783640" y="288188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096010" y="2889012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dirty="0"/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2597361" y="1009169"/>
            <a:ext cx="606086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		    4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Both ascend in 1s</a:t>
            </a: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Both show 4</a:t>
            </a:r>
          </a:p>
          <a:p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                 The colour of the cubes</a:t>
            </a: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One is vertical and one is horizontal</a:t>
            </a:r>
          </a:p>
        </p:txBody>
      </p:sp>
      <p:sp>
        <p:nvSpPr>
          <p:cNvPr id="85" name="Cube 84"/>
          <p:cNvSpPr/>
          <p:nvPr/>
        </p:nvSpPr>
        <p:spPr>
          <a:xfrm>
            <a:off x="3220429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Cube 86"/>
          <p:cNvSpPr/>
          <p:nvPr/>
        </p:nvSpPr>
        <p:spPr>
          <a:xfrm>
            <a:off x="1689727" y="4597206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Cube 87"/>
          <p:cNvSpPr/>
          <p:nvPr/>
        </p:nvSpPr>
        <p:spPr>
          <a:xfrm>
            <a:off x="1689727" y="4275428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Cube 88"/>
          <p:cNvSpPr/>
          <p:nvPr/>
        </p:nvSpPr>
        <p:spPr>
          <a:xfrm>
            <a:off x="1689677" y="3946129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Cube 89"/>
          <p:cNvSpPr/>
          <p:nvPr/>
        </p:nvSpPr>
        <p:spPr>
          <a:xfrm>
            <a:off x="1689677" y="3624351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Cube 90"/>
          <p:cNvSpPr/>
          <p:nvPr/>
        </p:nvSpPr>
        <p:spPr>
          <a:xfrm>
            <a:off x="3541808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Cube 91"/>
          <p:cNvSpPr/>
          <p:nvPr/>
        </p:nvSpPr>
        <p:spPr>
          <a:xfrm>
            <a:off x="3875273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Cube 92"/>
          <p:cNvSpPr/>
          <p:nvPr/>
        </p:nvSpPr>
        <p:spPr>
          <a:xfrm>
            <a:off x="4206990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072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817465"/>
              </p:ext>
            </p:extLst>
          </p:nvPr>
        </p:nvGraphicFramePr>
        <p:xfrm>
          <a:off x="839807" y="958427"/>
          <a:ext cx="707546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093">
                  <a:extLst>
                    <a:ext uri="{9D8B030D-6E8A-4147-A177-3AD203B41FA5}">
                      <a16:colId xmlns:a16="http://schemas.microsoft.com/office/drawing/2014/main" xmlns="" val="2276261595"/>
                    </a:ext>
                  </a:extLst>
                </a:gridCol>
                <a:gridCol w="5667374">
                  <a:extLst>
                    <a:ext uri="{9D8B030D-6E8A-4147-A177-3AD203B41FA5}">
                      <a16:colId xmlns:a16="http://schemas.microsoft.com/office/drawing/2014/main" xmlns="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Cubes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550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Yellow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503567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 cube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blipFill>
                <a:blip r:embed="rId5"/>
                <a:stretch>
                  <a:fillRect l="-3546" t="-10526" r="-283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58" y="123960"/>
            <a:ext cx="446082" cy="6302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712" y="1420326"/>
            <a:ext cx="454784" cy="6424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65" y="2463339"/>
            <a:ext cx="454784" cy="64249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59" y="1918782"/>
            <a:ext cx="454784" cy="64249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249" y="1420326"/>
            <a:ext cx="454784" cy="6424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6" y="1420326"/>
            <a:ext cx="454784" cy="64249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323" y="1420326"/>
            <a:ext cx="454784" cy="64249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002" y="1918782"/>
            <a:ext cx="454784" cy="64249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045" y="1918782"/>
            <a:ext cx="454784" cy="64249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088" y="1918782"/>
            <a:ext cx="454784" cy="64249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131" y="1918782"/>
            <a:ext cx="454784" cy="64249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174" y="1918782"/>
            <a:ext cx="454784" cy="64249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07" y="1420326"/>
            <a:ext cx="454784" cy="64249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891" y="1420326"/>
            <a:ext cx="454784" cy="64249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675" y="1420326"/>
            <a:ext cx="454784" cy="64249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459" y="1420326"/>
            <a:ext cx="454784" cy="64249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479" y="1918782"/>
            <a:ext cx="454784" cy="64249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784" y="1918782"/>
            <a:ext cx="454784" cy="64249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089" y="1918782"/>
            <a:ext cx="454784" cy="64249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394" y="1918782"/>
            <a:ext cx="454784" cy="64249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699" y="1918782"/>
            <a:ext cx="454784" cy="642494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225040" y="4221480"/>
            <a:ext cx="2636519" cy="777240"/>
          </a:xfrm>
          <a:prstGeom prst="wedgeRoundRectCallout">
            <a:avLst>
              <a:gd name="adj1" fmla="val -63937"/>
              <a:gd name="adj2" fmla="val -55304"/>
              <a:gd name="adj3" fmla="val 16667"/>
            </a:avLst>
          </a:prstGeom>
          <a:ln>
            <a:solidFill>
              <a:srgbClr val="E5BCE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Let’s make real towers using cubes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312" y="894801"/>
            <a:ext cx="7102456" cy="23044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 cube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blipFill>
                <a:blip r:embed="rId6"/>
                <a:stretch>
                  <a:fillRect l="-3546" t="-10526" r="-283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58" y="123960"/>
            <a:ext cx="446082" cy="6302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904627"/>
            <a:ext cx="634836" cy="8968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814" y="4904627"/>
            <a:ext cx="634836" cy="8968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864370"/>
            <a:ext cx="634836" cy="8968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608594"/>
            <a:ext cx="634836" cy="8968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312561"/>
            <a:ext cx="634836" cy="8968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016528"/>
            <a:ext cx="634836" cy="8968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720495"/>
            <a:ext cx="634836" cy="8968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424462"/>
            <a:ext cx="634836" cy="89686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128429"/>
            <a:ext cx="634836" cy="8968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2832396"/>
            <a:ext cx="634836" cy="8968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567860"/>
            <a:ext cx="634836" cy="89686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271350"/>
            <a:ext cx="634836" cy="89686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974840"/>
            <a:ext cx="634836" cy="89686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678330"/>
            <a:ext cx="634836" cy="89686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381820"/>
            <a:ext cx="634836" cy="89686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085310"/>
            <a:ext cx="634836" cy="89686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788800"/>
            <a:ext cx="634836" cy="89686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489716"/>
            <a:ext cx="634836" cy="89686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193206"/>
            <a:ext cx="634836" cy="89686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1893028"/>
            <a:ext cx="634836" cy="8968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19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65000" y="6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14618 -0.1428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-71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Rectangle 258"/>
          <p:cNvSpPr/>
          <p:nvPr/>
        </p:nvSpPr>
        <p:spPr>
          <a:xfrm rot="5400000">
            <a:off x="4660870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Rectangle 259"/>
          <p:cNvSpPr/>
          <p:nvPr/>
        </p:nvSpPr>
        <p:spPr>
          <a:xfrm rot="5400000">
            <a:off x="4660870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Rectangle 263"/>
          <p:cNvSpPr/>
          <p:nvPr/>
        </p:nvSpPr>
        <p:spPr>
          <a:xfrm rot="5400000">
            <a:off x="4995321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Rectangle 264"/>
          <p:cNvSpPr/>
          <p:nvPr/>
        </p:nvSpPr>
        <p:spPr>
          <a:xfrm rot="5400000">
            <a:off x="4995321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Rectangle 268"/>
          <p:cNvSpPr/>
          <p:nvPr/>
        </p:nvSpPr>
        <p:spPr>
          <a:xfrm rot="5400000">
            <a:off x="5329773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Rectangle 269"/>
          <p:cNvSpPr/>
          <p:nvPr/>
        </p:nvSpPr>
        <p:spPr>
          <a:xfrm rot="5400000">
            <a:off x="5329773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Rectangle 273"/>
          <p:cNvSpPr/>
          <p:nvPr/>
        </p:nvSpPr>
        <p:spPr>
          <a:xfrm rot="5400000">
            <a:off x="5664224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Rectangle 274"/>
          <p:cNvSpPr/>
          <p:nvPr/>
        </p:nvSpPr>
        <p:spPr>
          <a:xfrm rot="5400000">
            <a:off x="5664224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Rectangle 278"/>
          <p:cNvSpPr/>
          <p:nvPr/>
        </p:nvSpPr>
        <p:spPr>
          <a:xfrm rot="5400000">
            <a:off x="5998675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Rectangle 279"/>
          <p:cNvSpPr/>
          <p:nvPr/>
        </p:nvSpPr>
        <p:spPr>
          <a:xfrm rot="5400000">
            <a:off x="5998675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Rectangle 283"/>
          <p:cNvSpPr/>
          <p:nvPr/>
        </p:nvSpPr>
        <p:spPr>
          <a:xfrm rot="5400000">
            <a:off x="6333126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Rectangle 284"/>
          <p:cNvSpPr/>
          <p:nvPr/>
        </p:nvSpPr>
        <p:spPr>
          <a:xfrm rot="5400000">
            <a:off x="6333126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Rectangle 288"/>
          <p:cNvSpPr/>
          <p:nvPr/>
        </p:nvSpPr>
        <p:spPr>
          <a:xfrm rot="5400000">
            <a:off x="6667577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Rectangle 289"/>
          <p:cNvSpPr/>
          <p:nvPr/>
        </p:nvSpPr>
        <p:spPr>
          <a:xfrm rot="5400000">
            <a:off x="6667577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4" name="Rectangle 293"/>
          <p:cNvSpPr/>
          <p:nvPr/>
        </p:nvSpPr>
        <p:spPr>
          <a:xfrm rot="5400000">
            <a:off x="7002028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5" name="Rectangle 294"/>
          <p:cNvSpPr/>
          <p:nvPr/>
        </p:nvSpPr>
        <p:spPr>
          <a:xfrm rot="5400000">
            <a:off x="7002028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Rectangle 298"/>
          <p:cNvSpPr/>
          <p:nvPr/>
        </p:nvSpPr>
        <p:spPr>
          <a:xfrm rot="5400000">
            <a:off x="7336480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Rectangle 299"/>
          <p:cNvSpPr/>
          <p:nvPr/>
        </p:nvSpPr>
        <p:spPr>
          <a:xfrm rot="5400000">
            <a:off x="7336480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4" name="Rectangle 303"/>
          <p:cNvSpPr/>
          <p:nvPr/>
        </p:nvSpPr>
        <p:spPr>
          <a:xfrm rot="5400000">
            <a:off x="7670931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5" name="Rectangle 304"/>
          <p:cNvSpPr/>
          <p:nvPr/>
        </p:nvSpPr>
        <p:spPr>
          <a:xfrm rot="5400000">
            <a:off x="7670931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660870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995321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329772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664224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998675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660870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995321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329772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664224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998675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4660870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4995321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329772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664224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5998675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660870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995321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5329772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664224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998675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4660870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995321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5329772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5664224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998675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4660870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995321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329772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5664224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5998675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4660870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995321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329772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664224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998675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660870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4995321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5329772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5664224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5998675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4660870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4995321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 91"/>
          <p:cNvSpPr/>
          <p:nvPr/>
        </p:nvSpPr>
        <p:spPr>
          <a:xfrm>
            <a:off x="5329772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 92"/>
          <p:cNvSpPr/>
          <p:nvPr/>
        </p:nvSpPr>
        <p:spPr>
          <a:xfrm>
            <a:off x="5664224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5998675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4660870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4995321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5329772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5664224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5998675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60870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4995321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5329772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5664224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5998675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4660870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4995321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5329772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5664224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5998675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0" name="Group 109"/>
          <p:cNvGrpSpPr/>
          <p:nvPr/>
        </p:nvGrpSpPr>
        <p:grpSpPr>
          <a:xfrm>
            <a:off x="6333126" y="522212"/>
            <a:ext cx="1672256" cy="4013414"/>
            <a:chOff x="6061376" y="-1873250"/>
            <a:chExt cx="1905000" cy="4572000"/>
          </a:xfrm>
        </p:grpSpPr>
        <p:sp>
          <p:nvSpPr>
            <p:cNvPr id="111" name="Rectangle 110"/>
            <p:cNvSpPr/>
            <p:nvPr/>
          </p:nvSpPr>
          <p:spPr>
            <a:xfrm>
              <a:off x="6061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6442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823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7204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585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6061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6442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6823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7204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7585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6061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6442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6823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7204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7585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6061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6442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6823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Rectangle 128"/>
            <p:cNvSpPr/>
            <p:nvPr/>
          </p:nvSpPr>
          <p:spPr>
            <a:xfrm>
              <a:off x="7204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7585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6061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6442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6823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7204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7585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6061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6442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6823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7204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7585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6061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6442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823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7204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7585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Rectangle 145"/>
            <p:cNvSpPr/>
            <p:nvPr/>
          </p:nvSpPr>
          <p:spPr>
            <a:xfrm>
              <a:off x="6061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6442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6823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7204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7585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6061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6442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6823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7204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7585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6061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6442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6823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7204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7585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/>
            <p:cNvSpPr/>
            <p:nvPr/>
          </p:nvSpPr>
          <p:spPr>
            <a:xfrm>
              <a:off x="6061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6442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6823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/>
            <p:cNvSpPr/>
            <p:nvPr/>
          </p:nvSpPr>
          <p:spPr>
            <a:xfrm>
              <a:off x="7204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7585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/>
            <p:cNvSpPr/>
            <p:nvPr/>
          </p:nvSpPr>
          <p:spPr>
            <a:xfrm>
              <a:off x="6061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6442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6823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7204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7585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H="1">
            <a:off x="4995321" y="522212"/>
            <a:ext cx="8471" cy="367896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flipH="1">
            <a:off x="4995321" y="4201175"/>
            <a:ext cx="133780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3" name="TextBox 172"/>
          <p:cNvSpPr txBox="1"/>
          <p:nvPr/>
        </p:nvSpPr>
        <p:spPr>
          <a:xfrm>
            <a:off x="4652811" y="3831413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4652811" y="3497476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4652811" y="3163539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4652811" y="282960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4652811" y="249566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4652811" y="2161728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4652811" y="1827791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4652811" y="1493854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4652811" y="1159917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4602818" y="820829"/>
            <a:ext cx="4745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3" name="TextBox 182"/>
          <p:cNvSpPr txBox="1"/>
          <p:nvPr/>
        </p:nvSpPr>
        <p:spPr>
          <a:xfrm rot="16200000">
            <a:off x="4657648" y="431318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184" name="TextBox 183"/>
          <p:cNvSpPr txBox="1"/>
          <p:nvPr/>
        </p:nvSpPr>
        <p:spPr>
          <a:xfrm rot="16200000">
            <a:off x="5000158" y="4336998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Yellow</a:t>
            </a:r>
          </a:p>
        </p:txBody>
      </p:sp>
      <p:sp>
        <p:nvSpPr>
          <p:cNvPr id="185" name="TextBox 184"/>
          <p:cNvSpPr txBox="1"/>
          <p:nvPr/>
        </p:nvSpPr>
        <p:spPr>
          <a:xfrm rot="16200000">
            <a:off x="5471484" y="4222759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0100" y="1893964"/>
            <a:ext cx="2609314" cy="3907875"/>
          </a:xfrm>
          <a:prstGeom prst="rect">
            <a:avLst/>
          </a:prstGeom>
        </p:spPr>
      </p:pic>
      <p:sp>
        <p:nvSpPr>
          <p:cNvPr id="186" name="TextBox 185"/>
          <p:cNvSpPr txBox="1"/>
          <p:nvPr/>
        </p:nvSpPr>
        <p:spPr>
          <a:xfrm>
            <a:off x="4610103" y="497081"/>
            <a:ext cx="4745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072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1.38889E-6 0.13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5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22604 -0.2458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-122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3507 0.117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" y="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3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3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3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3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3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3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3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3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3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74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0"/>
      <p:bldP spid="184" grpId="0"/>
      <p:bldP spid="1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ree Images - SnappyGoat.com- bestof:zebra cartoon animal zoo wildlife wild  nature africa safari cute drawing character happy svg inksca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246" y="844007"/>
            <a:ext cx="981005" cy="183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245" y="900323"/>
            <a:ext cx="2283754" cy="159862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781" y="839841"/>
            <a:ext cx="1350034" cy="154018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613" y="1084830"/>
            <a:ext cx="1350034" cy="154018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0827" y="406807"/>
            <a:ext cx="1766882" cy="201574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283" y="1015488"/>
            <a:ext cx="1350034" cy="154018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352" y="892481"/>
            <a:ext cx="1350034" cy="154018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0" y="1036146"/>
            <a:ext cx="1350034" cy="154018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229" y="913139"/>
            <a:ext cx="1350034" cy="1540181"/>
          </a:xfrm>
          <a:prstGeom prst="rect">
            <a:avLst/>
          </a:prstGeom>
        </p:spPr>
      </p:pic>
      <p:pic>
        <p:nvPicPr>
          <p:cNvPr id="98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40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06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764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6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54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62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120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6" name="Group 85"/>
          <p:cNvGrpSpPr/>
          <p:nvPr/>
        </p:nvGrpSpPr>
        <p:grpSpPr>
          <a:xfrm rot="2268782">
            <a:off x="2203560" y="1704152"/>
            <a:ext cx="2093985" cy="2395490"/>
            <a:chOff x="2504686" y="4031381"/>
            <a:chExt cx="2093985" cy="2395490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9986120">
            <a:off x="1310368" y="1966047"/>
            <a:ext cx="2093985" cy="2395490"/>
            <a:chOff x="2504686" y="4031381"/>
            <a:chExt cx="2093985" cy="239549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pic>
        <p:nvPicPr>
          <p:cNvPr id="74" name="Picture 7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5926867" y="2784334"/>
            <a:ext cx="1010268" cy="15513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74201" y="2327580"/>
            <a:ext cx="1010268" cy="15513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969977" y="2189382"/>
            <a:ext cx="1017030" cy="156169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880">
            <a:off x="3012888" y="2509096"/>
            <a:ext cx="1017030" cy="156169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809">
            <a:off x="2477969" y="2120127"/>
            <a:ext cx="1017030" cy="156169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5726">
            <a:off x="1935933" y="2428477"/>
            <a:ext cx="1017030" cy="156169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49573" y="2382945"/>
            <a:ext cx="1017030" cy="156169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2629">
            <a:off x="2550203" y="2842756"/>
            <a:ext cx="1017030" cy="156169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191837" y="2337935"/>
            <a:ext cx="1017030" cy="156169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H="1">
            <a:off x="2944041" y="4454267"/>
            <a:ext cx="107950" cy="39274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67844" y="2893170"/>
            <a:ext cx="1017030" cy="1561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394548" y="2842756"/>
            <a:ext cx="1017030" cy="15616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1275">
            <a:off x="2216312" y="2953922"/>
            <a:ext cx="1017030" cy="1561695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2933946" y="4489837"/>
            <a:ext cx="10095" cy="35717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2944188" y="4469497"/>
            <a:ext cx="51517" cy="4020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15" y="3844368"/>
            <a:ext cx="1395823" cy="153352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355263" y="2135305"/>
            <a:ext cx="1010268" cy="155131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8120" flipH="1">
            <a:off x="5312637" y="2452893"/>
            <a:ext cx="1010268" cy="155131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5191" flipH="1">
            <a:off x="5843999" y="2066510"/>
            <a:ext cx="1010268" cy="15513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274" flipH="1">
            <a:off x="6382431" y="2372810"/>
            <a:ext cx="1010268" cy="15513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371" flipH="1">
            <a:off x="5772246" y="2784334"/>
            <a:ext cx="1010268" cy="15513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6128229" y="2282870"/>
            <a:ext cx="1010268" cy="1551311"/>
          </a:xfrm>
          <a:prstGeom prst="rect">
            <a:avLst/>
          </a:prstGeom>
        </p:spPr>
      </p:pic>
      <p:cxnSp>
        <p:nvCxnSpPr>
          <p:cNvPr id="72" name="Straight Connector 71"/>
          <p:cNvCxnSpPr/>
          <p:nvPr/>
        </p:nvCxnSpPr>
        <p:spPr>
          <a:xfrm>
            <a:off x="6284062" y="4139878"/>
            <a:ext cx="107232" cy="63538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56052" y="2834413"/>
            <a:ext cx="1010268" cy="1551311"/>
          </a:xfrm>
          <a:prstGeom prst="rect">
            <a:avLst/>
          </a:prstGeom>
        </p:spPr>
      </p:pic>
      <p:cxnSp>
        <p:nvCxnSpPr>
          <p:cNvPr id="76" name="Straight Connector 75"/>
          <p:cNvCxnSpPr/>
          <p:nvPr/>
        </p:nvCxnSpPr>
        <p:spPr>
          <a:xfrm flipH="1">
            <a:off x="6391294" y="4217179"/>
            <a:ext cx="40707" cy="5580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353995" y="4194761"/>
            <a:ext cx="37152" cy="60489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2558" flipH="1">
            <a:off x="6055417" y="2891468"/>
            <a:ext cx="1010268" cy="15513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068" y="3734769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826553"/>
              </p:ext>
            </p:extLst>
          </p:nvPr>
        </p:nvGraphicFramePr>
        <p:xfrm>
          <a:off x="2382850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xmlns="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xmlns="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balloons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blipFill>
                <a:blip r:embed="rId6"/>
                <a:stretch>
                  <a:fillRect l="-2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164971" y="378834"/>
            <a:ext cx="242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Rosie and Teddy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48247" y="1205892"/>
            <a:ext cx="440888" cy="677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51815" y="1660236"/>
            <a:ext cx="440888" cy="677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32834" y="1670174"/>
            <a:ext cx="440888" cy="677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2352" y="2220818"/>
            <a:ext cx="5858222" cy="309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1451690" y="2415445"/>
            <a:ext cx="440888" cy="67700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05272" y="489237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5272" y="455843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4365017" y="522900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169555" y="5174685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59388" y="1213608"/>
            <a:ext cx="440888" cy="6770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539102" y="1313244"/>
            <a:ext cx="300174" cy="401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 106"/>
          <p:cNvSpPr/>
          <p:nvPr/>
        </p:nvSpPr>
        <p:spPr>
          <a:xfrm rot="5400000">
            <a:off x="3360676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 108"/>
          <p:cNvSpPr/>
          <p:nvPr/>
        </p:nvSpPr>
        <p:spPr>
          <a:xfrm rot="5400000">
            <a:off x="3360676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 109"/>
          <p:cNvSpPr/>
          <p:nvPr/>
        </p:nvSpPr>
        <p:spPr>
          <a:xfrm rot="5400000">
            <a:off x="3360676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 107"/>
          <p:cNvSpPr/>
          <p:nvPr/>
        </p:nvSpPr>
        <p:spPr>
          <a:xfrm rot="5400000">
            <a:off x="3360676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 110"/>
          <p:cNvSpPr/>
          <p:nvPr/>
        </p:nvSpPr>
        <p:spPr>
          <a:xfrm rot="5400000">
            <a:off x="4698481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reeform 111"/>
          <p:cNvSpPr/>
          <p:nvPr/>
        </p:nvSpPr>
        <p:spPr>
          <a:xfrm rot="5400000">
            <a:off x="4698481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 112"/>
          <p:cNvSpPr/>
          <p:nvPr/>
        </p:nvSpPr>
        <p:spPr>
          <a:xfrm rot="5400000">
            <a:off x="4698481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 113"/>
          <p:cNvSpPr/>
          <p:nvPr/>
        </p:nvSpPr>
        <p:spPr>
          <a:xfrm rot="5400000">
            <a:off x="4698481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extBox 99"/>
          <p:cNvSpPr txBox="1"/>
          <p:nvPr/>
        </p:nvSpPr>
        <p:spPr>
          <a:xfrm>
            <a:off x="2452049" y="4225574"/>
            <a:ext cx="457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452048" y="3891637"/>
            <a:ext cx="457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426851" y="3545383"/>
            <a:ext cx="507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</a:t>
            </a:r>
          </a:p>
        </p:txBody>
      </p:sp>
      <p:cxnSp>
        <p:nvCxnSpPr>
          <p:cNvPr id="24" name="Straight Connector 23"/>
          <p:cNvCxnSpPr>
            <a:stCxn id="114" idx="5"/>
          </p:cNvCxnSpPr>
          <p:nvPr/>
        </p:nvCxnSpPr>
        <p:spPr>
          <a:xfrm flipH="1">
            <a:off x="2847783" y="5061410"/>
            <a:ext cx="2686826" cy="704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854238" y="3723605"/>
            <a:ext cx="0" cy="134485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2005" y="4863614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565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5" grpId="0"/>
      <p:bldP spid="26" grpId="0"/>
      <p:bldP spid="27" grpId="0"/>
      <p:bldP spid="30" grpId="0"/>
      <p:bldP spid="107" grpId="0" animBg="1"/>
      <p:bldP spid="109" grpId="0" animBg="1"/>
      <p:bldP spid="110" grpId="0" animBg="1"/>
      <p:bldP spid="108" grpId="0" animBg="1"/>
      <p:bldP spid="111" grpId="0" animBg="1"/>
      <p:bldP spid="112" grpId="0" animBg="1"/>
      <p:bldP spid="113" grpId="0" animBg="1"/>
      <p:bldP spid="114" grpId="0" animBg="1"/>
      <p:bldP spid="100" grpId="0"/>
      <p:bldP spid="101" grpId="0"/>
      <p:bldP spid="1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826553"/>
              </p:ext>
            </p:extLst>
          </p:nvPr>
        </p:nvGraphicFramePr>
        <p:xfrm>
          <a:off x="2382850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xmlns="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xmlns="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balloons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blipFill>
                <a:blip r:embed="rId6"/>
                <a:stretch>
                  <a:fillRect l="-2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164971" y="378834"/>
            <a:ext cx="242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Rosie and Teddy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48247" y="1205892"/>
            <a:ext cx="440888" cy="677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51815" y="1660236"/>
            <a:ext cx="440888" cy="677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32834" y="1670174"/>
            <a:ext cx="440888" cy="677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2352" y="2220818"/>
            <a:ext cx="5858222" cy="309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7306" y="24125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90150" y="255521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1451690" y="2415445"/>
            <a:ext cx="440888" cy="67700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05272" y="489237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5272" y="455843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4365017" y="522900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169555" y="5174685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59388" y="1213608"/>
            <a:ext cx="440888" cy="6770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539102" y="1313244"/>
            <a:ext cx="300174" cy="401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 106"/>
          <p:cNvSpPr/>
          <p:nvPr/>
        </p:nvSpPr>
        <p:spPr>
          <a:xfrm rot="5400000">
            <a:off x="3360676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 108"/>
          <p:cNvSpPr/>
          <p:nvPr/>
        </p:nvSpPr>
        <p:spPr>
          <a:xfrm rot="5400000">
            <a:off x="3360676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 109"/>
          <p:cNvSpPr/>
          <p:nvPr/>
        </p:nvSpPr>
        <p:spPr>
          <a:xfrm rot="5400000">
            <a:off x="3360676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 107"/>
          <p:cNvSpPr/>
          <p:nvPr/>
        </p:nvSpPr>
        <p:spPr>
          <a:xfrm rot="5400000">
            <a:off x="3360676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 110"/>
          <p:cNvSpPr/>
          <p:nvPr/>
        </p:nvSpPr>
        <p:spPr>
          <a:xfrm rot="5400000">
            <a:off x="4698481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reeform 111"/>
          <p:cNvSpPr/>
          <p:nvPr/>
        </p:nvSpPr>
        <p:spPr>
          <a:xfrm rot="5400000">
            <a:off x="4698481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 112"/>
          <p:cNvSpPr/>
          <p:nvPr/>
        </p:nvSpPr>
        <p:spPr>
          <a:xfrm rot="5400000">
            <a:off x="4698481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 113"/>
          <p:cNvSpPr/>
          <p:nvPr/>
        </p:nvSpPr>
        <p:spPr>
          <a:xfrm rot="5400000">
            <a:off x="4698481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extBox 99"/>
          <p:cNvSpPr txBox="1"/>
          <p:nvPr/>
        </p:nvSpPr>
        <p:spPr>
          <a:xfrm>
            <a:off x="2452049" y="4225574"/>
            <a:ext cx="457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452048" y="3891637"/>
            <a:ext cx="457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426851" y="3545383"/>
            <a:ext cx="507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</a:t>
            </a:r>
          </a:p>
        </p:txBody>
      </p:sp>
      <p:cxnSp>
        <p:nvCxnSpPr>
          <p:cNvPr id="24" name="Straight Connector 23"/>
          <p:cNvCxnSpPr>
            <a:stCxn id="114" idx="5"/>
          </p:cNvCxnSpPr>
          <p:nvPr/>
        </p:nvCxnSpPr>
        <p:spPr>
          <a:xfrm flipH="1">
            <a:off x="2847783" y="5061410"/>
            <a:ext cx="2686826" cy="704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854238" y="3723605"/>
            <a:ext cx="0" cy="134485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2005" y="4863614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81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1"/>
      <p:bldP spid="26" grpId="1"/>
      <p:bldP spid="100" grpId="1"/>
      <p:bldP spid="101" grpId="1"/>
      <p:bldP spid="10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375740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7.7|4.3|46.6|1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5|0.6|0.6|0.6|0.7|0.6|0.6|0.7|0.7|0.7|0.6|0.7|0.6|0.5|0.6|0.6|0.7|0.6|0.6|0.7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7.7|3.2|16.1|6.7|1.1|18.6|12.2|1.4|1.2|1.3|1|1.1|1|1.1|8.5|3.6|1.5|1.5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2.2|3.1|5.3|10.5|0.9|0.5|0.8|2.3|0.8|3.4|12.2|0.9|0.6|1.1|1.1|0.8|0.8|5.6|1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6.9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5|5.9|14|20.3|1|4.9|17.3|6|1.5|7.8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D7929D-997D-4612-BF90-ECA1D5A299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cee99ee9-287b-4f9a-957c-ba5ae7375c9a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8760</TotalTime>
  <Words>225</Words>
  <Application>Microsoft Office PowerPoint</Application>
  <PresentationFormat>On-screen Show (4:3)</PresentationFormat>
  <Paragraphs>137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253</cp:revision>
  <dcterms:created xsi:type="dcterms:W3CDTF">2019-07-05T11:02:13Z</dcterms:created>
  <dcterms:modified xsi:type="dcterms:W3CDTF">2021-01-25T21:50:08Z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