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7" d="100"/>
          <a:sy n="77" d="100"/>
        </p:scale>
        <p:origin x="-438"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871E3A8-E383-4629-B066-65A4C2C2EC9E}"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40196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71E3A8-E383-4629-B066-65A4C2C2EC9E}"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429875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71E3A8-E383-4629-B066-65A4C2C2EC9E}"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3605437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871E3A8-E383-4629-B066-65A4C2C2EC9E}"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1143089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871E3A8-E383-4629-B066-65A4C2C2EC9E}" type="datetimeFigureOut">
              <a:rPr lang="en-GB" smtClean="0"/>
              <a:t>10/06/2021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2021367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871E3A8-E383-4629-B066-65A4C2C2EC9E}" type="datetimeFigureOut">
              <a:rPr lang="en-GB" smtClean="0"/>
              <a:t>10/06/2021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1201859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71E3A8-E383-4629-B066-65A4C2C2EC9E}" type="datetimeFigureOut">
              <a:rPr lang="en-GB" smtClean="0"/>
              <a:t>10/06/2021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3142860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871E3A8-E383-4629-B066-65A4C2C2EC9E}"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2552684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871E3A8-E383-4629-B066-65A4C2C2EC9E}"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202838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71E3A8-E383-4629-B066-65A4C2C2EC9E}"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301362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71E3A8-E383-4629-B066-65A4C2C2EC9E}"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68EA67-1BD6-44F6-B420-8A90554C76A5}" type="slidenum">
              <a:rPr lang="en-GB" smtClean="0"/>
              <a:t>‹#›</a:t>
            </a:fld>
            <a:endParaRPr lang="en-GB"/>
          </a:p>
        </p:txBody>
      </p:sp>
    </p:spTree>
    <p:extLst>
      <p:ext uri="{BB962C8B-B14F-4D97-AF65-F5344CB8AC3E}">
        <p14:creationId xmlns:p14="http://schemas.microsoft.com/office/powerpoint/2010/main" val="488206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9000"/>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1E3A8-E383-4629-B066-65A4C2C2EC9E}" type="datetimeFigureOut">
              <a:rPr lang="en-GB" smtClean="0"/>
              <a:t>10/06/2021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68EA67-1BD6-44F6-B420-8A90554C76A5}" type="slidenum">
              <a:rPr lang="en-GB" smtClean="0"/>
              <a:t>‹#›</a:t>
            </a:fld>
            <a:endParaRPr lang="en-GB"/>
          </a:p>
        </p:txBody>
      </p:sp>
    </p:spTree>
    <p:extLst>
      <p:ext uri="{BB962C8B-B14F-4D97-AF65-F5344CB8AC3E}">
        <p14:creationId xmlns:p14="http://schemas.microsoft.com/office/powerpoint/2010/main" val="2180342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gKWktweAZb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488123"/>
            <a:ext cx="9144000" cy="2387600"/>
          </a:xfrm>
        </p:spPr>
        <p:txBody>
          <a:bodyPr>
            <a:normAutofit fontScale="90000"/>
          </a:bodyPr>
          <a:lstStyle/>
          <a:p>
            <a:r>
              <a:rPr lang="en-GB" dirty="0">
                <a:latin typeface="Twinkl Precursive" panose="02000000000000000000" pitchFamily="2" charset="0"/>
              </a:rPr>
              <a:t>PSHE </a:t>
            </a:r>
            <a:br>
              <a:rPr lang="en-GB" dirty="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a:latin typeface="Twinkl Precursive" panose="02000000000000000000" pitchFamily="2" charset="0"/>
              </a:rPr>
              <a:t>The Boy who cried wolf.</a:t>
            </a:r>
          </a:p>
        </p:txBody>
      </p:sp>
      <p:sp>
        <p:nvSpPr>
          <p:cNvPr id="3" name="Subtitle 2"/>
          <p:cNvSpPr>
            <a:spLocks noGrp="1"/>
          </p:cNvSpPr>
          <p:nvPr>
            <p:ph type="subTitle" idx="1"/>
          </p:nvPr>
        </p:nvSpPr>
        <p:spPr>
          <a:xfrm>
            <a:off x="1524000" y="4206949"/>
            <a:ext cx="9144000" cy="1655762"/>
          </a:xfrm>
        </p:spPr>
        <p:txBody>
          <a:bodyPr/>
          <a:lstStyle/>
          <a:p>
            <a:r>
              <a:rPr lang="en-GB" dirty="0">
                <a:latin typeface="Twinkl Precursive" panose="02000000000000000000" pitchFamily="2" charset="0"/>
              </a:rPr>
              <a:t>Tuesday 15</a:t>
            </a:r>
            <a:r>
              <a:rPr lang="en-GB" baseline="30000" dirty="0">
                <a:latin typeface="Twinkl Precursive" panose="02000000000000000000" pitchFamily="2" charset="0"/>
              </a:rPr>
              <a:t>th</a:t>
            </a:r>
            <a:r>
              <a:rPr lang="en-GB" dirty="0">
                <a:latin typeface="Twinkl Precursive" panose="02000000000000000000" pitchFamily="2" charset="0"/>
              </a:rPr>
              <a:t> June 2021 </a:t>
            </a:r>
          </a:p>
        </p:txBody>
      </p:sp>
    </p:spTree>
    <p:extLst>
      <p:ext uri="{BB962C8B-B14F-4D97-AF65-F5344CB8AC3E}">
        <p14:creationId xmlns:p14="http://schemas.microsoft.com/office/powerpoint/2010/main" val="7182283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Let’s look at the story of The Boy Who Cried Wolf. </a:t>
            </a:r>
          </a:p>
        </p:txBody>
      </p:sp>
      <p:sp>
        <p:nvSpPr>
          <p:cNvPr id="3" name="Content Placeholder 2"/>
          <p:cNvSpPr>
            <a:spLocks noGrp="1"/>
          </p:cNvSpPr>
          <p:nvPr>
            <p:ph idx="1"/>
          </p:nvPr>
        </p:nvSpPr>
        <p:spPr>
          <a:xfrm>
            <a:off x="838200" y="1825625"/>
            <a:ext cx="10515600" cy="608086"/>
          </a:xfrm>
        </p:spPr>
        <p:txBody>
          <a:bodyPr>
            <a:normAutofit/>
          </a:bodyPr>
          <a:lstStyle/>
          <a:p>
            <a:pPr marL="0" indent="0">
              <a:buNone/>
            </a:pPr>
            <a:r>
              <a:rPr lang="en-GB" dirty="0">
                <a:hlinkClick r:id="rId2"/>
              </a:rPr>
              <a:t>The story</a:t>
            </a:r>
            <a:endParaRPr lang="en-GB" dirty="0"/>
          </a:p>
        </p:txBody>
      </p:sp>
      <p:sp>
        <p:nvSpPr>
          <p:cNvPr id="4" name="Content Placeholder 2"/>
          <p:cNvSpPr txBox="1">
            <a:spLocks/>
          </p:cNvSpPr>
          <p:nvPr/>
        </p:nvSpPr>
        <p:spPr>
          <a:xfrm>
            <a:off x="838200" y="2779883"/>
            <a:ext cx="10515600" cy="19327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Twinkl Precursive" panose="02000000000000000000" pitchFamily="2" charset="0"/>
              </a:rPr>
              <a:t>What did the boy do to stop him being bored? </a:t>
            </a:r>
          </a:p>
          <a:p>
            <a:pPr marL="0" indent="0">
              <a:buFont typeface="Arial" panose="020B0604020202020204" pitchFamily="34" charset="0"/>
              <a:buNone/>
            </a:pPr>
            <a:r>
              <a:rPr lang="en-GB" dirty="0">
                <a:latin typeface="Twinkl Precursive" panose="02000000000000000000" pitchFamily="2" charset="0"/>
              </a:rPr>
              <a:t>Do you think what he did was right? </a:t>
            </a:r>
          </a:p>
          <a:p>
            <a:pPr marL="0" indent="0">
              <a:buFont typeface="Arial" panose="020B0604020202020204" pitchFamily="34" charset="0"/>
              <a:buNone/>
            </a:pPr>
            <a:r>
              <a:rPr lang="en-GB" dirty="0">
                <a:latin typeface="Twinkl Precursive" panose="02000000000000000000" pitchFamily="2" charset="0"/>
              </a:rPr>
              <a:t>Have you ever told a lie?</a:t>
            </a:r>
          </a:p>
        </p:txBody>
      </p:sp>
    </p:spTree>
    <p:extLst>
      <p:ext uri="{BB962C8B-B14F-4D97-AF65-F5344CB8AC3E}">
        <p14:creationId xmlns:p14="http://schemas.microsoft.com/office/powerpoint/2010/main" val="1723921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8000"/>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winkl Precursive" panose="02000000000000000000" pitchFamily="2" charset="0"/>
              </a:rPr>
              <a:t>Why do people lie?</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dirty="0">
                <a:latin typeface="Twinkl Precursive" panose="02000000000000000000" pitchFamily="2" charset="0"/>
              </a:rPr>
              <a:t>People might lie to:</a:t>
            </a:r>
          </a:p>
          <a:p>
            <a:endParaRPr lang="en-GB" dirty="0"/>
          </a:p>
        </p:txBody>
      </p:sp>
      <p:sp>
        <p:nvSpPr>
          <p:cNvPr id="4" name="Rounded Rectangle 3"/>
          <p:cNvSpPr/>
          <p:nvPr/>
        </p:nvSpPr>
        <p:spPr>
          <a:xfrm>
            <a:off x="8148124" y="2686927"/>
            <a:ext cx="3475892" cy="14349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cover something up so they don’t get into trouble</a:t>
            </a:r>
          </a:p>
          <a:p>
            <a:pPr algn="ctr"/>
            <a:endParaRPr lang="en-GB" dirty="0"/>
          </a:p>
        </p:txBody>
      </p:sp>
      <p:sp>
        <p:nvSpPr>
          <p:cNvPr id="5" name="Rounded Rectangle 4"/>
          <p:cNvSpPr/>
          <p:nvPr/>
        </p:nvSpPr>
        <p:spPr>
          <a:xfrm>
            <a:off x="4314092" y="2686928"/>
            <a:ext cx="3475892" cy="14349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make a story more exciting</a:t>
            </a:r>
          </a:p>
          <a:p>
            <a:pPr algn="ctr"/>
            <a:endParaRPr lang="en-GB" dirty="0"/>
          </a:p>
        </p:txBody>
      </p:sp>
      <p:sp>
        <p:nvSpPr>
          <p:cNvPr id="6" name="Rounded Rectangle 5"/>
          <p:cNvSpPr/>
          <p:nvPr/>
        </p:nvSpPr>
        <p:spPr>
          <a:xfrm>
            <a:off x="4314092" y="4742058"/>
            <a:ext cx="3475892" cy="14349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experiment – for example, by pretending something that happened in a story was real</a:t>
            </a:r>
          </a:p>
          <a:p>
            <a:pPr algn="ctr"/>
            <a:endParaRPr lang="en-GB" dirty="0"/>
          </a:p>
        </p:txBody>
      </p:sp>
      <p:sp>
        <p:nvSpPr>
          <p:cNvPr id="7" name="Rounded Rectangle 6"/>
          <p:cNvSpPr/>
          <p:nvPr/>
        </p:nvSpPr>
        <p:spPr>
          <a:xfrm>
            <a:off x="8190328" y="4690062"/>
            <a:ext cx="3475892" cy="14349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get attention or make themselves sound better</a:t>
            </a:r>
          </a:p>
          <a:p>
            <a:pPr algn="ctr"/>
            <a:endParaRPr lang="en-GB" dirty="0"/>
          </a:p>
        </p:txBody>
      </p:sp>
      <p:sp>
        <p:nvSpPr>
          <p:cNvPr id="8" name="Rounded Rectangle 7"/>
          <p:cNvSpPr/>
          <p:nvPr/>
        </p:nvSpPr>
        <p:spPr>
          <a:xfrm>
            <a:off x="552743" y="4690062"/>
            <a:ext cx="3475892" cy="14349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get something they want – for example, ‘Mum lets me have lollies before dinner</a:t>
            </a:r>
          </a:p>
        </p:txBody>
      </p:sp>
      <p:sp>
        <p:nvSpPr>
          <p:cNvPr id="9" name="Rounded Rectangle 8"/>
          <p:cNvSpPr/>
          <p:nvPr/>
        </p:nvSpPr>
        <p:spPr>
          <a:xfrm>
            <a:off x="525780" y="2686928"/>
            <a:ext cx="3475892" cy="14349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avoid hurting someone’s feelings – this sort of lie is often called a ‘white lie’.</a:t>
            </a:r>
          </a:p>
        </p:txBody>
      </p:sp>
      <p:sp>
        <p:nvSpPr>
          <p:cNvPr id="10" name="Rounded Rectangle 9"/>
          <p:cNvSpPr/>
          <p:nvPr/>
        </p:nvSpPr>
        <p:spPr>
          <a:xfrm>
            <a:off x="8163365" y="753902"/>
            <a:ext cx="3475892" cy="1434905"/>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Are there any reasons that make lying OK? Discuss this with your partner. </a:t>
            </a:r>
          </a:p>
          <a:p>
            <a:pPr algn="ctr"/>
            <a:endParaRPr lang="en-GB" dirty="0"/>
          </a:p>
        </p:txBody>
      </p:sp>
    </p:spTree>
    <p:extLst>
      <p:ext uri="{BB962C8B-B14F-4D97-AF65-F5344CB8AC3E}">
        <p14:creationId xmlns:p14="http://schemas.microsoft.com/office/powerpoint/2010/main" val="2494731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747" y="145315"/>
            <a:ext cx="10515600" cy="1325563"/>
          </a:xfrm>
        </p:spPr>
        <p:txBody>
          <a:bodyPr>
            <a:normAutofit/>
          </a:bodyPr>
          <a:lstStyle/>
          <a:p>
            <a:r>
              <a:rPr lang="en-GB" b="1" dirty="0">
                <a:latin typeface="Twinkl Precursive" panose="02000000000000000000" pitchFamily="2" charset="0"/>
              </a:rPr>
              <a:t>It is best to tell the truth…</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dirty="0">
                <a:latin typeface="Twinkl Precursive" panose="02000000000000000000" pitchFamily="2" charset="0"/>
              </a:rPr>
              <a:t>Why is telling the truth the best choice? </a:t>
            </a:r>
          </a:p>
          <a:p>
            <a:pPr marL="0" indent="0">
              <a:buNone/>
            </a:pPr>
            <a:endParaRPr lang="en-GB" dirty="0"/>
          </a:p>
        </p:txBody>
      </p:sp>
      <p:sp>
        <p:nvSpPr>
          <p:cNvPr id="4" name="Rounded Rectangle 3"/>
          <p:cNvSpPr/>
          <p:nvPr/>
        </p:nvSpPr>
        <p:spPr>
          <a:xfrm>
            <a:off x="4504885" y="2624583"/>
            <a:ext cx="3475892" cy="14349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Telling the truth makes people trust what you say in the future. </a:t>
            </a:r>
          </a:p>
          <a:p>
            <a:pPr algn="ctr"/>
            <a:endParaRPr lang="en-GB" dirty="0"/>
          </a:p>
        </p:txBody>
      </p:sp>
      <p:sp>
        <p:nvSpPr>
          <p:cNvPr id="5" name="Rounded Rectangle 4"/>
          <p:cNvSpPr/>
          <p:nvPr/>
        </p:nvSpPr>
        <p:spPr>
          <a:xfrm>
            <a:off x="480060" y="2645348"/>
            <a:ext cx="3475892" cy="17865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If you  own up to doing something wrong it is good. For example, your grown up might say…‘I’m so glad you told me what happened. Let’s work together to sort things out’</a:t>
            </a:r>
          </a:p>
        </p:txBody>
      </p:sp>
      <p:sp>
        <p:nvSpPr>
          <p:cNvPr id="9" name="Rounded Rectangle 8"/>
          <p:cNvSpPr/>
          <p:nvPr/>
        </p:nvSpPr>
        <p:spPr>
          <a:xfrm>
            <a:off x="8472561" y="2624583"/>
            <a:ext cx="3430172" cy="17865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Think about lying and telling the truth. For example, ‘How would mum feel if dad lied to her?’ or ‘What happens when you lie to a teacher?</a:t>
            </a:r>
          </a:p>
        </p:txBody>
      </p:sp>
      <p:sp>
        <p:nvSpPr>
          <p:cNvPr id="10" name="Rounded Rectangle 9"/>
          <p:cNvSpPr/>
          <p:nvPr/>
        </p:nvSpPr>
        <p:spPr>
          <a:xfrm>
            <a:off x="1219786" y="4879211"/>
            <a:ext cx="3285099" cy="1434905"/>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Have a think about something you may have fibbed about…</a:t>
            </a:r>
          </a:p>
        </p:txBody>
      </p:sp>
      <p:sp>
        <p:nvSpPr>
          <p:cNvPr id="8" name="Rounded Rectangle 7"/>
          <p:cNvSpPr/>
          <p:nvPr/>
        </p:nvSpPr>
        <p:spPr>
          <a:xfrm>
            <a:off x="4886471" y="4895477"/>
            <a:ext cx="3285099" cy="1434905"/>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How did you feel after?</a:t>
            </a:r>
          </a:p>
        </p:txBody>
      </p:sp>
      <p:sp>
        <p:nvSpPr>
          <p:cNvPr id="11" name="Rounded Rectangle 10"/>
          <p:cNvSpPr/>
          <p:nvPr/>
        </p:nvSpPr>
        <p:spPr>
          <a:xfrm>
            <a:off x="8617634" y="4879211"/>
            <a:ext cx="3285099" cy="1434905"/>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Do you think you will change what you say after this lesson?</a:t>
            </a:r>
          </a:p>
        </p:txBody>
      </p:sp>
    </p:spTree>
    <p:extLst>
      <p:ext uri="{BB962C8B-B14F-4D97-AF65-F5344CB8AC3E}">
        <p14:creationId xmlns:p14="http://schemas.microsoft.com/office/powerpoint/2010/main" val="215147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P spid="10" grpId="0" animBg="1"/>
      <p:bldP spid="8" grpId="0" animBg="1"/>
      <p:bldP spid="11"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271</Words>
  <Application>Microsoft Office PowerPoint</Application>
  <PresentationFormat>Custom</PresentationFormat>
  <Paragraphs>24</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PSHE   The Boy who cried wolf.</vt:lpstr>
      <vt:lpstr>Let’s look at the story of The Boy Who Cried Wolf. </vt:lpstr>
      <vt:lpstr>Why do people lie?</vt:lpstr>
      <vt:lpstr>It is best to tell the truth…</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The Boy who cried wolf.</dc:title>
  <dc:creator>J Geals BTP</dc:creator>
  <cp:lastModifiedBy>Liz King</cp:lastModifiedBy>
  <cp:revision>6</cp:revision>
  <dcterms:created xsi:type="dcterms:W3CDTF">2021-06-07T18:35:27Z</dcterms:created>
  <dcterms:modified xsi:type="dcterms:W3CDTF">2021-06-10T21:00:45Z</dcterms:modified>
</cp:coreProperties>
</file>