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66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ED6FD-9CE8-42E3-ACAD-2F9726B000F3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9079A-3773-402C-BB29-0BD8CDC890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67392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ED6FD-9CE8-42E3-ACAD-2F9726B000F3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9079A-3773-402C-BB29-0BD8CDC890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0496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ED6FD-9CE8-42E3-ACAD-2F9726B000F3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9079A-3773-402C-BB29-0BD8CDC890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2832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ED6FD-9CE8-42E3-ACAD-2F9726B000F3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9079A-3773-402C-BB29-0BD8CDC890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01732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ED6FD-9CE8-42E3-ACAD-2F9726B000F3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9079A-3773-402C-BB29-0BD8CDC890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26377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ED6FD-9CE8-42E3-ACAD-2F9726B000F3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9079A-3773-402C-BB29-0BD8CDC890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00625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ED6FD-9CE8-42E3-ACAD-2F9726B000F3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9079A-3773-402C-BB29-0BD8CDC890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01444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ED6FD-9CE8-42E3-ACAD-2F9726B000F3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9079A-3773-402C-BB29-0BD8CDC890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04007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ED6FD-9CE8-42E3-ACAD-2F9726B000F3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9079A-3773-402C-BB29-0BD8CDC890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10711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ED6FD-9CE8-42E3-ACAD-2F9726B000F3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9079A-3773-402C-BB29-0BD8CDC890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41436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ED6FD-9CE8-42E3-ACAD-2F9726B000F3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9079A-3773-402C-BB29-0BD8CDC890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15590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FED6FD-9CE8-42E3-ACAD-2F9726B000F3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A9079A-3773-402C-BB29-0BD8CDC890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89142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4761513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4761512" y="191068"/>
            <a:ext cx="73333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 smtClean="0">
                <a:latin typeface="Twinkl Cursive Looped" panose="02000000000000000000" pitchFamily="2" charset="0"/>
              </a:rPr>
              <a:t>4/2/21 Show your workings out and methods</a:t>
            </a:r>
            <a:endParaRPr lang="en-GB" sz="2800" b="1" u="sng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2038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81818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77140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7</Words>
  <Application>Microsoft Office PowerPoint</Application>
  <PresentationFormat>Widescreen</PresentationFormat>
  <Paragraphs>1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Twinkl Cursive Looped</vt:lpstr>
      <vt:lpstr>Office Theme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Allard BTP</dc:creator>
  <cp:lastModifiedBy>J Allard BTP</cp:lastModifiedBy>
  <cp:revision>2</cp:revision>
  <dcterms:created xsi:type="dcterms:W3CDTF">2021-01-26T13:08:57Z</dcterms:created>
  <dcterms:modified xsi:type="dcterms:W3CDTF">2021-02-03T13:26:59Z</dcterms:modified>
</cp:coreProperties>
</file>