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2"/>
  </p:notesMasterIdLst>
  <p:sldIdLst>
    <p:sldId id="296" r:id="rId10"/>
    <p:sldId id="297" r:id="rId11"/>
    <p:sldId id="369" r:id="rId12"/>
    <p:sldId id="370" r:id="rId13"/>
    <p:sldId id="299" r:id="rId14"/>
    <p:sldId id="363" r:id="rId15"/>
    <p:sldId id="365" r:id="rId16"/>
    <p:sldId id="366" r:id="rId17"/>
    <p:sldId id="367" r:id="rId18"/>
    <p:sldId id="368" r:id="rId19"/>
    <p:sldId id="354" r:id="rId20"/>
    <p:sldId id="33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876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85766" autoAdjust="0"/>
  </p:normalViewPr>
  <p:slideViewPr>
    <p:cSldViewPr snapToGrid="0" snapToObjects="1">
      <p:cViewPr varScale="1">
        <p:scale>
          <a:sx n="73" d="100"/>
          <a:sy n="73" d="100"/>
        </p:scale>
        <p:origin x="1260" y="60"/>
      </p:cViewPr>
      <p:guideLst>
        <p:guide pos="4876"/>
        <p:guide orient="horz"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commentAuthors" Target="commentAuthor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14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1" y="265989"/>
            <a:ext cx="8318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Left or right?</a:t>
            </a:r>
          </a:p>
        </p:txBody>
      </p:sp>
      <p:grpSp>
        <p:nvGrpSpPr>
          <p:cNvPr id="5" name="Group 4"/>
          <p:cNvGrpSpPr/>
          <p:nvPr/>
        </p:nvGrpSpPr>
        <p:grpSpPr>
          <a:xfrm rot="10800000">
            <a:off x="5542052" y="1703198"/>
            <a:ext cx="2270530" cy="1225168"/>
            <a:chOff x="4159251" y="3289355"/>
            <a:chExt cx="2270530" cy="1225168"/>
          </a:xfrm>
        </p:grpSpPr>
        <p:cxnSp>
          <p:nvCxnSpPr>
            <p:cNvPr id="3" name="Straight Arrow Connector 2"/>
            <p:cNvCxnSpPr/>
            <p:nvPr/>
          </p:nvCxnSpPr>
          <p:spPr>
            <a:xfrm flipH="1">
              <a:off x="4159251" y="3800376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5165091" y="3289355"/>
              <a:ext cx="1264690" cy="122516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 rot="5400000">
            <a:off x="3374719" y="1605847"/>
            <a:ext cx="1973350" cy="1225168"/>
            <a:chOff x="4534130" y="1339346"/>
            <a:chExt cx="1973350" cy="1225168"/>
          </a:xfrm>
        </p:grpSpPr>
        <p:cxnSp>
          <p:nvCxnSpPr>
            <p:cNvPr id="17" name="Straight Arrow Connector 16"/>
            <p:cNvCxnSpPr/>
            <p:nvPr/>
          </p:nvCxnSpPr>
          <p:spPr>
            <a:xfrm flipH="1">
              <a:off x="4534130" y="1996440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2790" y="1339346"/>
              <a:ext cx="1264690" cy="1225168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 rot="10800000">
            <a:off x="894543" y="3586460"/>
            <a:ext cx="1973350" cy="1225168"/>
            <a:chOff x="4534130" y="1339346"/>
            <a:chExt cx="1973350" cy="1225168"/>
          </a:xfrm>
        </p:grpSpPr>
        <p:cxnSp>
          <p:nvCxnSpPr>
            <p:cNvPr id="21" name="Straight Arrow Connector 20"/>
            <p:cNvCxnSpPr/>
            <p:nvPr/>
          </p:nvCxnSpPr>
          <p:spPr>
            <a:xfrm flipH="1">
              <a:off x="4534130" y="1996440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2790" y="1339346"/>
              <a:ext cx="1264690" cy="1225168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922250" y="1415217"/>
            <a:ext cx="1973350" cy="1225168"/>
            <a:chOff x="4534130" y="1339346"/>
            <a:chExt cx="1973350" cy="1225168"/>
          </a:xfrm>
        </p:grpSpPr>
        <p:cxnSp>
          <p:nvCxnSpPr>
            <p:cNvPr id="31" name="Straight Arrow Connector 30"/>
            <p:cNvCxnSpPr/>
            <p:nvPr/>
          </p:nvCxnSpPr>
          <p:spPr>
            <a:xfrm flipH="1">
              <a:off x="4534130" y="1996440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2790" y="1339346"/>
              <a:ext cx="1264690" cy="1225168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5881600" y="3916833"/>
            <a:ext cx="2270530" cy="1225168"/>
            <a:chOff x="4159251" y="3289355"/>
            <a:chExt cx="2270530" cy="1225168"/>
          </a:xfrm>
        </p:grpSpPr>
        <p:cxnSp>
          <p:nvCxnSpPr>
            <p:cNvPr id="34" name="Straight Arrow Connector 33"/>
            <p:cNvCxnSpPr/>
            <p:nvPr/>
          </p:nvCxnSpPr>
          <p:spPr>
            <a:xfrm flipH="1">
              <a:off x="4159251" y="3800376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5165091" y="3289355"/>
              <a:ext cx="1264690" cy="1225168"/>
            </a:xfrm>
            <a:prstGeom prst="rect">
              <a:avLst/>
            </a:prstGeom>
          </p:spPr>
        </p:pic>
      </p:grpSp>
      <p:grpSp>
        <p:nvGrpSpPr>
          <p:cNvPr id="36" name="Group 35"/>
          <p:cNvGrpSpPr/>
          <p:nvPr/>
        </p:nvGrpSpPr>
        <p:grpSpPr>
          <a:xfrm rot="5400000">
            <a:off x="3097388" y="3722709"/>
            <a:ext cx="2270530" cy="1225168"/>
            <a:chOff x="4159251" y="3289355"/>
            <a:chExt cx="2270530" cy="1225168"/>
          </a:xfrm>
        </p:grpSpPr>
        <p:cxnSp>
          <p:nvCxnSpPr>
            <p:cNvPr id="37" name="Straight Arrow Connector 36"/>
            <p:cNvCxnSpPr/>
            <p:nvPr/>
          </p:nvCxnSpPr>
          <p:spPr>
            <a:xfrm flipH="1">
              <a:off x="4159251" y="3800376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5165091" y="3289355"/>
              <a:ext cx="1264690" cy="1225168"/>
            </a:xfrm>
            <a:prstGeom prst="rect">
              <a:avLst/>
            </a:prstGeom>
          </p:spPr>
        </p:pic>
      </p:grpSp>
      <p:sp>
        <p:nvSpPr>
          <p:cNvPr id="6" name="Rectangle 5"/>
          <p:cNvSpPr/>
          <p:nvPr/>
        </p:nvSpPr>
        <p:spPr>
          <a:xfrm>
            <a:off x="434522" y="1341566"/>
            <a:ext cx="5613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1)</a:t>
            </a:r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3401181" y="1341566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2)</a:t>
            </a:r>
            <a:endParaRPr lang="en-GB" dirty="0"/>
          </a:p>
        </p:txBody>
      </p:sp>
      <p:sp>
        <p:nvSpPr>
          <p:cNvPr id="42" name="Rectangle 41"/>
          <p:cNvSpPr/>
          <p:nvPr/>
        </p:nvSpPr>
        <p:spPr>
          <a:xfrm>
            <a:off x="5419092" y="1341566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3)</a:t>
            </a:r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345061" y="3105834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4)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3365304" y="3105834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5)</a:t>
            </a:r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5662262" y="3105834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6)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1102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1" y="265989"/>
            <a:ext cx="8318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Left or right?</a:t>
            </a:r>
          </a:p>
        </p:txBody>
      </p:sp>
      <p:grpSp>
        <p:nvGrpSpPr>
          <p:cNvPr id="5" name="Group 4"/>
          <p:cNvGrpSpPr/>
          <p:nvPr/>
        </p:nvGrpSpPr>
        <p:grpSpPr>
          <a:xfrm rot="10800000">
            <a:off x="5542052" y="1703198"/>
            <a:ext cx="2270530" cy="1225168"/>
            <a:chOff x="4159251" y="3289355"/>
            <a:chExt cx="2270530" cy="1225168"/>
          </a:xfrm>
        </p:grpSpPr>
        <p:cxnSp>
          <p:nvCxnSpPr>
            <p:cNvPr id="3" name="Straight Arrow Connector 2"/>
            <p:cNvCxnSpPr/>
            <p:nvPr/>
          </p:nvCxnSpPr>
          <p:spPr>
            <a:xfrm flipH="1">
              <a:off x="4159251" y="3800376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5165091" y="3289355"/>
              <a:ext cx="1264690" cy="122516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 rot="5400000">
            <a:off x="3374719" y="1605847"/>
            <a:ext cx="1973350" cy="1225168"/>
            <a:chOff x="4534130" y="1339346"/>
            <a:chExt cx="1973350" cy="1225168"/>
          </a:xfrm>
        </p:grpSpPr>
        <p:cxnSp>
          <p:nvCxnSpPr>
            <p:cNvPr id="17" name="Straight Arrow Connector 16"/>
            <p:cNvCxnSpPr/>
            <p:nvPr/>
          </p:nvCxnSpPr>
          <p:spPr>
            <a:xfrm flipH="1">
              <a:off x="4534130" y="1996440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2790" y="1339346"/>
              <a:ext cx="1264690" cy="1225168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 rot="10800000">
            <a:off x="894543" y="3586460"/>
            <a:ext cx="1973350" cy="1225168"/>
            <a:chOff x="4534130" y="1339346"/>
            <a:chExt cx="1973350" cy="1225168"/>
          </a:xfrm>
        </p:grpSpPr>
        <p:cxnSp>
          <p:nvCxnSpPr>
            <p:cNvPr id="21" name="Straight Arrow Connector 20"/>
            <p:cNvCxnSpPr/>
            <p:nvPr/>
          </p:nvCxnSpPr>
          <p:spPr>
            <a:xfrm flipH="1">
              <a:off x="4534130" y="1996440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2790" y="1339346"/>
              <a:ext cx="1264690" cy="1225168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922250" y="1415217"/>
            <a:ext cx="1973350" cy="1225168"/>
            <a:chOff x="4534130" y="1339346"/>
            <a:chExt cx="1973350" cy="1225168"/>
          </a:xfrm>
        </p:grpSpPr>
        <p:cxnSp>
          <p:nvCxnSpPr>
            <p:cNvPr id="31" name="Straight Arrow Connector 30"/>
            <p:cNvCxnSpPr/>
            <p:nvPr/>
          </p:nvCxnSpPr>
          <p:spPr>
            <a:xfrm flipH="1">
              <a:off x="4534130" y="1996440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2790" y="1339346"/>
              <a:ext cx="1264690" cy="1225168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5881600" y="3916833"/>
            <a:ext cx="2270530" cy="1225168"/>
            <a:chOff x="4159251" y="3289355"/>
            <a:chExt cx="2270530" cy="1225168"/>
          </a:xfrm>
        </p:grpSpPr>
        <p:cxnSp>
          <p:nvCxnSpPr>
            <p:cNvPr id="34" name="Straight Arrow Connector 33"/>
            <p:cNvCxnSpPr/>
            <p:nvPr/>
          </p:nvCxnSpPr>
          <p:spPr>
            <a:xfrm flipH="1">
              <a:off x="4159251" y="3800376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5165091" y="3289355"/>
              <a:ext cx="1264690" cy="1225168"/>
            </a:xfrm>
            <a:prstGeom prst="rect">
              <a:avLst/>
            </a:prstGeom>
          </p:spPr>
        </p:pic>
      </p:grpSp>
      <p:grpSp>
        <p:nvGrpSpPr>
          <p:cNvPr id="36" name="Group 35"/>
          <p:cNvGrpSpPr/>
          <p:nvPr/>
        </p:nvGrpSpPr>
        <p:grpSpPr>
          <a:xfrm rot="5400000">
            <a:off x="3097388" y="3722709"/>
            <a:ext cx="2270530" cy="1225168"/>
            <a:chOff x="4159251" y="3289355"/>
            <a:chExt cx="2270530" cy="1225168"/>
          </a:xfrm>
        </p:grpSpPr>
        <p:cxnSp>
          <p:nvCxnSpPr>
            <p:cNvPr id="37" name="Straight Arrow Connector 36"/>
            <p:cNvCxnSpPr/>
            <p:nvPr/>
          </p:nvCxnSpPr>
          <p:spPr>
            <a:xfrm flipH="1">
              <a:off x="4159251" y="3800376"/>
              <a:ext cx="1417320" cy="0"/>
            </a:xfrm>
            <a:prstGeom prst="straightConnector1">
              <a:avLst/>
            </a:prstGeom>
            <a:ln w="7620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5165091" y="3289355"/>
              <a:ext cx="1264690" cy="1225168"/>
            </a:xfrm>
            <a:prstGeom prst="rect">
              <a:avLst/>
            </a:prstGeom>
          </p:spPr>
        </p:pic>
      </p:grpSp>
      <p:sp>
        <p:nvSpPr>
          <p:cNvPr id="6" name="Rectangle 5"/>
          <p:cNvSpPr/>
          <p:nvPr/>
        </p:nvSpPr>
        <p:spPr>
          <a:xfrm>
            <a:off x="434522" y="1341566"/>
            <a:ext cx="5613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1)</a:t>
            </a:r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3401181" y="1341566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2)</a:t>
            </a:r>
            <a:endParaRPr lang="en-GB" dirty="0"/>
          </a:p>
        </p:txBody>
      </p:sp>
      <p:sp>
        <p:nvSpPr>
          <p:cNvPr id="42" name="Rectangle 41"/>
          <p:cNvSpPr/>
          <p:nvPr/>
        </p:nvSpPr>
        <p:spPr>
          <a:xfrm>
            <a:off x="5419092" y="1341566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3)</a:t>
            </a:r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345061" y="3105834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4)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3365304" y="3105834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5)</a:t>
            </a:r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5662262" y="3105834"/>
            <a:ext cx="635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6)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1266872" y="1230705"/>
            <a:ext cx="9316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75341" y="1731295"/>
            <a:ext cx="1079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Right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302217" y="1660217"/>
            <a:ext cx="9316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013281" y="3490555"/>
            <a:ext cx="9316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334216" y="3631315"/>
            <a:ext cx="1079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Right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134966" y="3860780"/>
            <a:ext cx="1079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Right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403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40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522" y="3970529"/>
            <a:ext cx="772917" cy="748764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6440403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440403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440403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440403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71984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71984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87862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87862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03740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03740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319618" y="441325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319618" y="1557203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71984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971984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87862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87862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03740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03740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319618" y="2673081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319618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391" y="345454"/>
            <a:ext cx="1198934" cy="132494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78539" y="562817"/>
            <a:ext cx="901054" cy="87289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7" y="3972516"/>
            <a:ext cx="772917" cy="74876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376" y="1574532"/>
            <a:ext cx="978606" cy="939884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1030226" y="4988017"/>
            <a:ext cx="6356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spider and the bee can only move 2 squares forwards.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37749" y="5001034"/>
            <a:ext cx="7669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Where on the grid can the spider start to get the juice and where can the bee start to get the apple?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342" y="3955289"/>
            <a:ext cx="772917" cy="748764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>
            <a:off x="3962400" y="1007928"/>
            <a:ext cx="155917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3873" y="571480"/>
            <a:ext cx="901054" cy="8728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579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0.3684 -0.0027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20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2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84 -0.00278 L 0.60677 0.0039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0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1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0.00393 L 0.60521 -0.3182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1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4" grpId="1"/>
      <p:bldP spid="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522" y="3970529"/>
            <a:ext cx="772917" cy="748764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6440403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440403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440403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440403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71984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71984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87862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87862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03740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03740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319618" y="441325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319618" y="1557203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71984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971984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87862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87862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03740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03740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319618" y="2673081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319618" y="3788959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391" y="345454"/>
            <a:ext cx="1198934" cy="132494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78539" y="562817"/>
            <a:ext cx="901054" cy="87289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82522" y="1740760"/>
            <a:ext cx="772917" cy="74876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376" y="1574532"/>
            <a:ext cx="978606" cy="9398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342" y="3955289"/>
            <a:ext cx="772917" cy="74876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496" y="2787271"/>
            <a:ext cx="901054" cy="87289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67290" y="1755770"/>
            <a:ext cx="772917" cy="74876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2000" y="2042160"/>
            <a:ext cx="441960" cy="459441"/>
          </a:xfrm>
          <a:prstGeom prst="rect">
            <a:avLst/>
          </a:prstGeom>
          <a:ln w="38100">
            <a:solidFill>
              <a:schemeClr val="bg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33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71984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71984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87862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87862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03740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03740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319618" y="441325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319618" y="1557203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71984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87862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03740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319618" y="2673081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369" y="345454"/>
            <a:ext cx="1198934" cy="132494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254" y="1619998"/>
            <a:ext cx="978606" cy="9398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67290" y="624883"/>
            <a:ext cx="772917" cy="74876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2000" y="2042160"/>
            <a:ext cx="441960" cy="459441"/>
          </a:xfrm>
          <a:prstGeom prst="rect">
            <a:avLst/>
          </a:prstGeom>
          <a:ln w="38100">
            <a:solidFill>
              <a:schemeClr val="bg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421159" y="3960436"/>
            <a:ext cx="75651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bee moves 1 square forwards,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1 square right, 2 squares forwards</a:t>
            </a:r>
          </a:p>
        </p:txBody>
      </p:sp>
      <p:cxnSp>
        <p:nvCxnSpPr>
          <p:cNvPr id="37" name="Straight Connector 36"/>
          <p:cNvCxnSpPr/>
          <p:nvPr/>
        </p:nvCxnSpPr>
        <p:spPr>
          <a:xfrm>
            <a:off x="2536886" y="1004653"/>
            <a:ext cx="111940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3656288" y="2120531"/>
            <a:ext cx="216539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3652765" y="1004653"/>
            <a:ext cx="0" cy="111587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9152" y="624882"/>
            <a:ext cx="772917" cy="7487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582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1961 -1.85185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61 -1.85185E-6 L 0.11961 0.1627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61 0.16273 L 0.3625 0.1627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71984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71984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87862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87862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03740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03740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319618" y="441325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319618" y="1557203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71984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87862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03740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319618" y="2673081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369" y="345454"/>
            <a:ext cx="1198934" cy="132494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254" y="1619998"/>
            <a:ext cx="978606" cy="9398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2000" y="2042160"/>
            <a:ext cx="441960" cy="459441"/>
          </a:xfrm>
          <a:prstGeom prst="rect">
            <a:avLst/>
          </a:prstGeom>
          <a:ln w="38100">
            <a:solidFill>
              <a:schemeClr val="bg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421159" y="3960436"/>
            <a:ext cx="75651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bee moves 1 square forwards,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1 square        , 2 squares forwards.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2209846" y="4983480"/>
            <a:ext cx="748765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122402" y="4452879"/>
            <a:ext cx="923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  <a:endParaRPr lang="en-GB" sz="3200" dirty="0">
              <a:solidFill>
                <a:srgbClr val="0070C0"/>
              </a:solidFill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2569417" y="3244933"/>
            <a:ext cx="1086871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656288" y="2120531"/>
            <a:ext cx="216539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657803" y="2120531"/>
            <a:ext cx="0" cy="112440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67290" y="2856638"/>
            <a:ext cx="772917" cy="7487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7489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11961 -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61 -4.81481E-6 L 0.11961 -0.1576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89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61 -0.15763 L 0.36354 -0.1576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71984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71984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87862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87862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03740" y="441325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03740" y="1557203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319618" y="441325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319618" y="1557203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71984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87862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03740" y="2673081"/>
            <a:ext cx="1115878" cy="111587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319618" y="2673081"/>
            <a:ext cx="1115878" cy="1115878"/>
          </a:xfrm>
          <a:prstGeom prst="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369" y="345454"/>
            <a:ext cx="1198934" cy="132494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254" y="1619998"/>
            <a:ext cx="978606" cy="9398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2000" y="2042160"/>
            <a:ext cx="441960" cy="459441"/>
          </a:xfrm>
          <a:prstGeom prst="rect">
            <a:avLst/>
          </a:prstGeom>
          <a:ln w="38100">
            <a:solidFill>
              <a:schemeClr val="bg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421159" y="3960436"/>
            <a:ext cx="75651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bee moves     square          and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    squares               . 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5447503" y="4464863"/>
            <a:ext cx="748765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360059" y="3973431"/>
            <a:ext cx="923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  <a:endParaRPr lang="en-GB" sz="3200" dirty="0">
              <a:solidFill>
                <a:srgbClr val="0070C0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3423604" y="4449166"/>
            <a:ext cx="41687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58484" y="4906366"/>
            <a:ext cx="41687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625266" y="4952086"/>
            <a:ext cx="1809697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2545538" y="4446589"/>
            <a:ext cx="19351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forwards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423604" y="3973431"/>
            <a:ext cx="3690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88964" y="4446588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4557" y="608234"/>
            <a:ext cx="782060" cy="78206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6606976" y="1390294"/>
            <a:ext cx="15972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37" name="Straight Connector 36"/>
          <p:cNvCxnSpPr/>
          <p:nvPr/>
        </p:nvCxnSpPr>
        <p:spPr>
          <a:xfrm>
            <a:off x="4755083" y="3244933"/>
            <a:ext cx="1086871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755083" y="1390294"/>
            <a:ext cx="0" cy="1854639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098" y="2813797"/>
            <a:ext cx="772917" cy="7487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702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-0.12205 0.0011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-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205 0.00116 L -0.12205 -0.3226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3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30" grpId="0"/>
      <p:bldP spid="31" grpId="0"/>
      <p:bldP spid="36" grpId="0"/>
      <p:bldP spid="36" grpId="1"/>
      <p:bldP spid="36" grpId="2"/>
      <p:bldP spid="36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71984" y="441325"/>
            <a:ext cx="4463512" cy="4463512"/>
            <a:chOff x="1766806" y="1487837"/>
            <a:chExt cx="4463512" cy="4463512"/>
          </a:xfrm>
        </p:grpSpPr>
        <p:sp>
          <p:nvSpPr>
            <p:cNvPr id="8" name="Rectangle 7"/>
            <p:cNvSpPr/>
            <p:nvPr/>
          </p:nvSpPr>
          <p:spPr>
            <a:xfrm>
              <a:off x="1766806" y="1487837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766806" y="2603715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882684" y="1487837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882684" y="2603715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998562" y="1487837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998562" y="2603715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114440" y="1487837"/>
              <a:ext cx="1115878" cy="1115878"/>
            </a:xfrm>
            <a:prstGeom prst="rect">
              <a:avLst/>
            </a:prstGeom>
            <a:no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114440" y="2603715"/>
              <a:ext cx="1115878" cy="1115878"/>
            </a:xfrm>
            <a:prstGeom prst="rect">
              <a:avLst/>
            </a:prstGeom>
            <a:no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766806" y="3719593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766806" y="4835471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882684" y="3719593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2882684" y="4835471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998562" y="3719593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998562" y="4835471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114440" y="3719593"/>
              <a:ext cx="1115878" cy="1115878"/>
            </a:xfrm>
            <a:prstGeom prst="rect">
              <a:avLst/>
            </a:prstGeom>
            <a:no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114440" y="4835471"/>
              <a:ext cx="1115878" cy="1115878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562" y="336790"/>
            <a:ext cx="1198934" cy="132494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020" y="2799087"/>
            <a:ext cx="1003074" cy="783840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529922" y="1095375"/>
            <a:ext cx="0" cy="1019767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2529922" y="2114450"/>
            <a:ext cx="111940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9356" y="596706"/>
            <a:ext cx="901054" cy="87289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23426" y="2855946"/>
            <a:ext cx="772917" cy="748764"/>
          </a:xfrm>
          <a:prstGeom prst="rect">
            <a:avLst/>
          </a:prstGeom>
        </p:spPr>
      </p:pic>
      <p:cxnSp>
        <p:nvCxnSpPr>
          <p:cNvPr id="60" name="Straight Connector 59"/>
          <p:cNvCxnSpPr/>
          <p:nvPr/>
        </p:nvCxnSpPr>
        <p:spPr>
          <a:xfrm>
            <a:off x="3649324" y="3230328"/>
            <a:ext cx="111940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3645801" y="2114450"/>
            <a:ext cx="0" cy="111587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4761679" y="3214482"/>
            <a:ext cx="0" cy="111587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376" y="3860418"/>
            <a:ext cx="978606" cy="939884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425312" y="4988017"/>
            <a:ext cx="7315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could the spider or the bee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get to the food and drink?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46071" y="5013184"/>
            <a:ext cx="7315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Does it make it more difficult if the animals are not facing the same direction?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409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4" grpId="1"/>
      <p:bldP spid="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r>
              <a:rPr lang="en-GB">
                <a:cs typeface="Calibri" panose="020F0502020204030204" pitchFamily="34" charset="0"/>
              </a:rPr>
              <a:t>the questions </a:t>
            </a: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094651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3.9|1.7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5|9.3|10|6.6|9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2.2|0.9|11.7|2.3|3|3.9|5.9|1.3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3|3.4|3|3.2|2.9|2.3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3.5|9.6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2.7|0.8|2.9|2.5|2.8|2.6|2|6.9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8.2|2.4|0.7|0.8|0.8|7.4|19.8|1|12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16574</TotalTime>
  <Words>156</Words>
  <Application>Microsoft Office PowerPoint</Application>
  <PresentationFormat>On-screen Show (4:3)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Comic Sans MS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King BTP</cp:lastModifiedBy>
  <cp:revision>323</cp:revision>
  <dcterms:created xsi:type="dcterms:W3CDTF">2019-07-05T11:02:13Z</dcterms:created>
  <dcterms:modified xsi:type="dcterms:W3CDTF">2021-04-28T11:59:50Z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