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1" r:id="rId8"/>
    <p:sldId id="262" r:id="rId9"/>
    <p:sldId id="263" r:id="rId10"/>
    <p:sldId id="265" r:id="rId11"/>
    <p:sldId id="264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 snapToGrid="0">
      <p:cViewPr varScale="1">
        <p:scale>
          <a:sx n="68" d="100"/>
          <a:sy n="68" d="100"/>
        </p:scale>
        <p:origin x="8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C583C32-D4D2-48E0-9936-6F9BBD158CD5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2550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951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338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822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799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8542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181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8494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99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00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36112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6563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4549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49553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36569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82163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9517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C583C32-D4D2-48E0-9936-6F9BBD158CD5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009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LO: To make a Bird House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Tuesday 11</a:t>
            </a:r>
            <a:r>
              <a:rPr lang="en-GB" baseline="30000" dirty="0">
                <a:latin typeface="Twinkl Precursive" panose="02000000000000000000" pitchFamily="2" charset="0"/>
              </a:rPr>
              <a:t>th</a:t>
            </a:r>
            <a:r>
              <a:rPr lang="en-GB" dirty="0">
                <a:latin typeface="Twinkl Precursive" panose="02000000000000000000" pitchFamily="2" charset="0"/>
              </a:rPr>
              <a:t> May 2021 </a:t>
            </a:r>
          </a:p>
        </p:txBody>
      </p:sp>
    </p:spTree>
    <p:extLst>
      <p:ext uri="{BB962C8B-B14F-4D97-AF65-F5344CB8AC3E}">
        <p14:creationId xmlns:p14="http://schemas.microsoft.com/office/powerpoint/2010/main" val="2916296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Today we will be making a bird house!</a:t>
            </a:r>
            <a:br>
              <a:rPr lang="en-GB" dirty="0"/>
            </a:br>
            <a:r>
              <a:rPr lang="en-GB" dirty="0"/>
              <a:t>We put bird houses outside to give them spaces for new homes when they nest. </a:t>
            </a:r>
          </a:p>
        </p:txBody>
      </p:sp>
      <p:sp>
        <p:nvSpPr>
          <p:cNvPr id="4" name="AutoShape 2" descr="data:image/jpeg;base64,/9j/4AAQSkZJRgABAQAAAQABAAD/2wCEAAkGBwgHBgkIBwgKCgkLDRYPDQwMDRsUFRAWIB0iIiAdHx8kKDQsJCYxJx8fLT0tMTU3Ojo6Iys/RD84QzQ5OjcBCgoKDQwNGg8PGjclHyU3Nzc3Nzc3Nzc3Nzc3Nzc3Nzc3Nzc3Nzc3Nzc3Nzc3Nzc3Nzc3Nzc3Nzc3Nzc3Nzc3N//AABEIAJ8AnwMBIgACEQEDEQH/xAAbAAACAwEBAQAAAAAAAAAAAAAABAIDBgEFB//EADoQAAIBAgQEAwUFBwUBAAAAAAECAAMRBBIhMQUiQVETYXEGMoGhsSMzQnLBFDRiY4KR0RVSU5LhRP/EABoBAQADAQEBAAAAAAAAAAAAAAABBAUDAgb/xAAhEQACAQUAAwADAAAAAAAAAAAAAQIDBBEhMSIyQRITFP/aAAwDAQACEQMRAD8A+4whCAEIQgBCEIAQvOGL4vGUcJSNSs9h0A3MhyUVlhJt4QwWAFyQB3MXqY/CIObEUh/VMrxLjFXGsyKTTpbZOp9Z5bkA2p2LEdeko1L3DxFFqFs2vI2lTjnDk/8ApUkdgTKT7Q4P8IqN/TaY9KNVvvWOXoBuY7SVVGwsNr9Zxd7UfDr/ADQPfPtAD93hmt3LCL1/aGsF5KVNT3JJnkPiQy8trDykaFBqpJOg6C08O5qv6T+iC+D547xB2FmRVPULNPgWZ8JSZzmYqCT3mMqMA9IWsWuABNlw/TBUR/AJZtJylJ5ZxuIxilhDMIQl8qhCEIAQhCAEITkA7OE2GsoxWKpYWmXrOFA+czHE+M18U5p0LpR7LufUzjVrxprZ0hTlN6PY4lxhKINPDZWqdWOwmarNUxDtUr1GYXvmbpFXqHZnAt0JnKbNV5QSQTqLzLq15VOl+nSUBg0EPMrG3TvLRRpAgkDQSCIzaDMfOTKrT3JJnDB0ySPhpqRr26ytnpHmJuOiymoc9TlsW79JZQRS1nNydD5SUCaLmZS1tTeXeIFIA69p5uLxoLpRpU8gGlwekaofgv8A7ZJBOoAKwNwdLKOomywGmDo/kExtRvtRYb7k7zZ4P91o/kH0l2y9mVLniL4QhNIqBCEIAQhCAcvPJ4nxmlhAVpWqVNtNh6meqZkMdSqI1dnpsFDEg5dNzK1xOUY+J2oxjJ7EcTi6+MrB6xZ+wHT/ABKWZsqhA19dbRmhUpZ+Z1635hBXoCmvhNa175iL7TJeXvJoJJLCEkwZbnfMfhHaNLKNEI+G8spVKPhj7Rb/AJh5Sym9K45137iMBlfinLyXYjTl1ipz1XsosTuTHA6+MxRkCAnY9ZQrpScOzAC51vGCCzJ+z3VspuL5rW0i9N/EfQgpbcd4HFjEhmXZdFHedpOgo8i2toYAhlzNc7lr/Oejhzax7CKEDOp8o2vKwt2E8nom7HxQtr9z2m1wn7tS/IPpMT4gNYpbUWm3w4tQpj+ETQsesp3XwtEIQmiVAhCEAIQhACI8YQPwzFqdjSb6R6K8TF+H4kfym+k8TSwyY9R81FICxIHvH+041Fbtm6qIwUTL9oSCPdF50p4oTN1BsR3AmDw11wSp4dRT26C0Z/ZwgAtJUbNSTodjGqw5tIySVJQGUDt2hVpWa4Cny7CMoLkCdq3VrouYn4STyV4enmpklQuU7SumdCCe9vONUHc0XzqFJ6RTKbZwbZTt3ghHFN6m1rD+8btzfCK2+0TtrG19/WeT0VjTGMd836ATe0fuk/KJh1sGdOqm9/Wbmnoi+gmjY/SndfCcIQmiUwhCEAIQhACLcQF8DiB/Lb6RmUY3XC1wP+M/SeZerJXT5/dkVzTsSB+ISo1BSZQzHkQsfOMqOa1rgxPjP2eDzD3mYA+kwcGv8Md7TcexFFvAwlRqbOSeU2yid9lvarEftVLBcVqmrSdsqVnPMh6XPUGZ3jTF+J1Mx22iOo1U2INwZdVOP44OP5PJ9xX5ynG1TTqUwvUEmVcBxBx3BsFiieepQUn1tr84xUpmriXzWyqth62lKWng6rZYpzUc3dYq1tirXLWXsD5yzDswolXBFh1E6FDFge4IgIhSGezb2JMcy8xlNFAodF/CojIGo+EiJLK1GrN1LmbhfdHpMUwy1MvZh85tV90TRsvpSuvhKEITQKgQhCAEIQgBKsV+71fND9JbK6/3T/lM8y4yV0wQFmUnoPpKeM0s2A0tcHNGARe5F9CbS5hQ8JBXA1B1O0xHo1U2fH/aOgaWP8X8DjfznkE2F+k+ne0Ps4MU1RKIOQtdQLXWeLwT2DxbcQSpxLKuEVs2UNzOO1uglqFRY2c3F5Nh7MYZsN7PcPoVQQy0QSOxOsdxGZsRZTlyLcAdY3TW2gFpCrTSniBVYnVLSnLbydEVVLtTueqyFMXcjvLqxAVV/gH1kKP3o8yP1gk4g56x+HzjSja8qel4QHMDmJJ+UsZtoRHSJYPWW3V7fObQbTC0P3gA9ao+v/s3QmhY8kU7nqJQhCXyqEIQgBCEIASut90/5TLJCr7jekiXGSumAU6r8B/mSxLA0Fv3MhvUZjsNZwVVJCkXzISPSYLezWXCupjFNIZb3JuR2jlB86IwtY22+MTXDjwwb7naMUwEpot7WF5CZI3SbpI12WtV8G9nUXMgpubyqu4oYo1f9yaeZhsjBLEaZW/gH1hSuKig9DK8Q1l105FuPjOobMx67SQidM3FRezW+cuYgNbtF0FjUHmDLA16h9RIzok5gznxtMno6g/9puhMPw5CMYoI1NYfUTciaNj6so3XUdhCEvlUIQhACEIQAkKnuN6Sci/un0kPgR87KgswKlxcggNaVoNaba6XUXk3LLUqZDY5v1kfuwm579zPn5dNiPCStzsBspA+NjeXPoF+EWoaU819SSbRuqLW9BIJJob2EhUqZcQwqLy5My/rJJuDKOIU2apTKC91KnyksjJF3auWLKFuALXnXcLy35mNp2ollNuiiRJIQaKVLak7wEdps3Jm1JQX+UYTVz6xWkR4gN+wjlNedvIyEGXYFT/qNK5BvUW1u15sxMZw8D/UqPNcmounxmzE1LL1ZQufZEoQhLxWCEIQAhCEAJFtj6SUiwvpAMCaJ8WptbMdt95U4s633ttPRxnCMdQqu9KiWQsW0Oa/X1E8vH3DK4uDYi3aYU4uL2jThJSWmQpuCp7gfrG2OYKZ5tKrmcELlAXUHaeii2RSOovOZ1L0XaFbPe9MKSBax6idT7sQxAJcEOt7aE6STzkVdnZSGXKx6SkAsTY8u9vOXVi6gh7XtOItqLP+GxjBJUtlY23HSP0NyfOeUlQNWGTfr8p7+AwdXEVDkU26sdpMYtvCPMpJLZRw2or8Vw6gG61Bmv6zaieXgOC0cNVWtV+0rA3B2Anqia1rSlTj5FCtNTlo7CEJZOIQhCAEIQgBCEIBy0WxWAwuLXLXoI/mRrGoSHFNYZKbXDNYn2SoXZsJVZMw9x+YRSrwnF4akoannsN6es2E5K07WnLmjrGvNGMWkygAqQZRinytdqalL2Y9RNpVw1GtpUpqfhrPKxvA0qZzh6mVjbR9RK07Oa9dnaNwn0y1bIAfDYso2Mvw4rYljSpUHOYaC09bD+zbiswrOFpC2q7me/hMJRwtMU6CBVH955pWkpPy0iZ3EUvE8DhfsstN/GxxDN/xIdPiZpadNUUKihQNgJKdmjTpQgsRKkpyk8s5OwhOh5CEIQAhCEA//9k="/>
          <p:cNvSpPr>
            <a:spLocks noGrp="1" noChangeAspect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1" y="2556932"/>
            <a:ext cx="2818632" cy="28186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6995" y="2747669"/>
            <a:ext cx="2305916" cy="26585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2911" y="2482031"/>
            <a:ext cx="2928072" cy="2928072"/>
          </a:xfrm>
          <a:prstGeom prst="rect">
            <a:avLst/>
          </a:prstGeom>
        </p:spPr>
      </p:pic>
      <p:sp>
        <p:nvSpPr>
          <p:cNvPr id="8" name="AutoShape 4" descr="Canadian Wildlife Federation: Is painting a bird house harmful to the birds  that live in it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49471" y="2747669"/>
            <a:ext cx="2600517" cy="2893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432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Our bird houses will be decorative but not useable outside!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053" y="2484764"/>
            <a:ext cx="3053127" cy="40708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812" y="2484764"/>
            <a:ext cx="3053127" cy="40708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24400" y="3491345"/>
            <a:ext cx="311727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This is what it will look like. </a:t>
            </a:r>
          </a:p>
        </p:txBody>
      </p:sp>
    </p:spTree>
    <p:extLst>
      <p:ext uri="{BB962C8B-B14F-4D97-AF65-F5344CB8AC3E}">
        <p14:creationId xmlns:p14="http://schemas.microsoft.com/office/powerpoint/2010/main" val="450935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What you will need: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616" y="2371959"/>
            <a:ext cx="2159472" cy="215947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8255" y="4851461"/>
            <a:ext cx="1925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a milk carton (rinsed)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47101" y="5128459"/>
            <a:ext cx="1925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Leaves (real or fake)</a:t>
            </a:r>
          </a:p>
          <a:p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617" y="2520797"/>
            <a:ext cx="1724891" cy="17248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3489" y="2899272"/>
            <a:ext cx="1071420" cy="107142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53145" y="4967988"/>
            <a:ext cx="1925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two colours of garden twine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8896" y="2673376"/>
            <a:ext cx="1663280" cy="166328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765314" y="5128459"/>
            <a:ext cx="19257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twigs</a:t>
            </a:r>
          </a:p>
          <a:p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6163" y="2625438"/>
            <a:ext cx="1787237" cy="178723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201411" y="5036127"/>
            <a:ext cx="1925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card for the roof </a:t>
            </a:r>
          </a:p>
          <a:p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55785" y="2479234"/>
            <a:ext cx="1866900" cy="18669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59613" y="2899272"/>
            <a:ext cx="1287174" cy="128717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0152685" y="4531431"/>
            <a:ext cx="1925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beads (if you want them)</a:t>
            </a:r>
          </a:p>
        </p:txBody>
      </p:sp>
    </p:spTree>
    <p:extLst>
      <p:ext uri="{BB962C8B-B14F-4D97-AF65-F5344CB8AC3E}">
        <p14:creationId xmlns:p14="http://schemas.microsoft.com/office/powerpoint/2010/main" val="384315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1" grpId="0"/>
      <p:bldP spid="13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 will also need: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4694764"/>
            <a:ext cx="9601196" cy="118110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scissors				PVA glue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5677" y="2556932"/>
            <a:ext cx="1866900" cy="1866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1744" y="2733144"/>
            <a:ext cx="1514475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243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1: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620" y="2545736"/>
            <a:ext cx="2580126" cy="34350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79274" y="2407190"/>
            <a:ext cx="325581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 Precursive" panose="02000000000000000000" pitchFamily="2" charset="0"/>
              </a:rPr>
              <a:t>First, Make a hole in the middle of the card. </a:t>
            </a:r>
          </a:p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2000" dirty="0">
                <a:latin typeface="Twinkl Precursive" panose="02000000000000000000" pitchFamily="2" charset="0"/>
              </a:rPr>
              <a:t>Second, Twist two pieces of twine together tying a knot in one end. </a:t>
            </a:r>
          </a:p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2000" dirty="0">
                <a:latin typeface="Twinkl Precursive" panose="02000000000000000000" pitchFamily="2" charset="0"/>
              </a:rPr>
              <a:t>After that, Pull the twine through the hole with the knot under the card.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40780" y="2545736"/>
            <a:ext cx="32558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 Precursive" panose="02000000000000000000" pitchFamily="2" charset="0"/>
              </a:rPr>
              <a:t>Next, Thread some beads onto the twine at the top of the card. </a:t>
            </a:r>
          </a:p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2000" dirty="0">
                <a:latin typeface="Twinkl Precursive" panose="02000000000000000000" pitchFamily="2" charset="0"/>
              </a:rPr>
              <a:t>Finally, Tie a final knot at the other end of the twine to stop the beads falling off. </a:t>
            </a:r>
          </a:p>
        </p:txBody>
      </p:sp>
    </p:spTree>
    <p:extLst>
      <p:ext uri="{BB962C8B-B14F-4D97-AF65-F5344CB8AC3E}">
        <p14:creationId xmlns:p14="http://schemas.microsoft.com/office/powerpoint/2010/main" val="1668104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2: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620" y="2545736"/>
            <a:ext cx="2580126" cy="34350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06983" y="2678194"/>
            <a:ext cx="32558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 Precursive" panose="02000000000000000000" pitchFamily="2" charset="0"/>
              </a:rPr>
              <a:t>Then, cut out a rectangle in the side of your clean milk carton. </a:t>
            </a:r>
          </a:p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2000" dirty="0">
                <a:latin typeface="Twinkl Precursive" panose="02000000000000000000" pitchFamily="2" charset="0"/>
              </a:rPr>
              <a:t>Next, create two holes in the opposite side for the twigs to go through. </a:t>
            </a:r>
          </a:p>
        </p:txBody>
      </p:sp>
    </p:spTree>
    <p:extLst>
      <p:ext uri="{BB962C8B-B14F-4D97-AF65-F5344CB8AC3E}">
        <p14:creationId xmlns:p14="http://schemas.microsoft.com/office/powerpoint/2010/main" val="3407715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3: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620" y="2545736"/>
            <a:ext cx="2580126" cy="34350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79274" y="2545736"/>
            <a:ext cx="32558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 Precursive" panose="02000000000000000000" pitchFamily="2" charset="0"/>
              </a:rPr>
              <a:t>After that, curve over your rectangle of card over the top of the carton so it curves front to back and glue securely. </a:t>
            </a:r>
          </a:p>
        </p:txBody>
      </p:sp>
    </p:spTree>
    <p:extLst>
      <p:ext uri="{BB962C8B-B14F-4D97-AF65-F5344CB8AC3E}">
        <p14:creationId xmlns:p14="http://schemas.microsoft.com/office/powerpoint/2010/main" val="8808609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4: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620" y="2545736"/>
            <a:ext cx="2580126" cy="34350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79274" y="2545736"/>
            <a:ext cx="32558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 Precursive" panose="02000000000000000000" pitchFamily="2" charset="0"/>
              </a:rPr>
              <a:t>Next, cover the bottom half of the carton with PVA and wrap twine around it and fasten securely. </a:t>
            </a:r>
          </a:p>
        </p:txBody>
      </p:sp>
    </p:spTree>
    <p:extLst>
      <p:ext uri="{BB962C8B-B14F-4D97-AF65-F5344CB8AC3E}">
        <p14:creationId xmlns:p14="http://schemas.microsoft.com/office/powerpoint/2010/main" val="24656375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5: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79274" y="2545736"/>
            <a:ext cx="32558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 Precursive" panose="02000000000000000000" pitchFamily="2" charset="0"/>
              </a:rPr>
              <a:t>Cover the top half with PVA glue and stick your natural materials (leaves </a:t>
            </a:r>
            <a:r>
              <a:rPr lang="en-GB" sz="2000" dirty="0" err="1">
                <a:latin typeface="Twinkl Precursive" panose="02000000000000000000" pitchFamily="2" charset="0"/>
              </a:rPr>
              <a:t>etc</a:t>
            </a:r>
            <a:r>
              <a:rPr lang="en-GB" sz="2000" dirty="0">
                <a:latin typeface="Twinkl Precursive" panose="02000000000000000000" pitchFamily="2" charset="0"/>
              </a:rPr>
              <a:t>) onto it.  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704" y="2545736"/>
            <a:ext cx="2603693" cy="34715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8602" y="2582309"/>
            <a:ext cx="2580126" cy="3435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4970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6: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79274" y="2545736"/>
            <a:ext cx="32558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 Precursive" panose="02000000000000000000" pitchFamily="2" charset="0"/>
              </a:rPr>
              <a:t>After that, poke your twigs through the holes in the back through to the front rectangle. Glue to secure.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704" y="2545736"/>
            <a:ext cx="2603693" cy="34715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8602" y="2582309"/>
            <a:ext cx="2580126" cy="3435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4709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7: 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704" y="2545736"/>
            <a:ext cx="2603693" cy="34715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8602" y="2582309"/>
            <a:ext cx="2580126" cy="343501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213590" y="2582309"/>
            <a:ext cx="32558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 Precursive" panose="02000000000000000000" pitchFamily="2" charset="0"/>
              </a:rPr>
              <a:t>Finally, get some dried grass or hay and push it under the roof. </a:t>
            </a:r>
          </a:p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2000" dirty="0">
                <a:latin typeface="Twinkl Precursive" panose="02000000000000000000" pitchFamily="2" charset="0"/>
              </a:rPr>
              <a:t>And your bird house </a:t>
            </a:r>
            <a:r>
              <a:rPr lang="en-GB" sz="2000">
                <a:latin typeface="Twinkl Precursive" panose="02000000000000000000" pitchFamily="2" charset="0"/>
              </a:rPr>
              <a:t>is complete! </a:t>
            </a:r>
            <a:endParaRPr lang="en-GB" sz="2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4417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53</TotalTime>
  <Words>340</Words>
  <Application>Microsoft Office PowerPoint</Application>
  <PresentationFormat>Widescreen</PresentationFormat>
  <Paragraphs>39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Garamond</vt:lpstr>
      <vt:lpstr>Twinkl Precursive</vt:lpstr>
      <vt:lpstr>Organic</vt:lpstr>
      <vt:lpstr>LO: To make a Bird House</vt:lpstr>
      <vt:lpstr>Today we will be making a bird house! We put bird houses outside to give them spaces for new homes when they nest. </vt:lpstr>
      <vt:lpstr>Our bird houses will be decorative but not useable outside! </vt:lpstr>
      <vt:lpstr>What you will need: </vt:lpstr>
      <vt:lpstr>You will also need:</vt:lpstr>
      <vt:lpstr>Step 1: </vt:lpstr>
      <vt:lpstr>Step 2: </vt:lpstr>
      <vt:lpstr>Step 3: </vt:lpstr>
      <vt:lpstr>Step 4: </vt:lpstr>
      <vt:lpstr>Step 5: </vt:lpstr>
      <vt:lpstr>Step 6: </vt:lpstr>
      <vt:lpstr>Step 7: 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make a Bird House</dc:title>
  <dc:creator>J Geals BTP</dc:creator>
  <cp:lastModifiedBy>C Coles BTP</cp:lastModifiedBy>
  <cp:revision>8</cp:revision>
  <dcterms:created xsi:type="dcterms:W3CDTF">2021-05-03T05:48:32Z</dcterms:created>
  <dcterms:modified xsi:type="dcterms:W3CDTF">2021-05-09T13:55:29Z</dcterms:modified>
</cp:coreProperties>
</file>