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15" r:id="rId19"/>
    <p:sldId id="317" r:id="rId20"/>
    <p:sldId id="316" r:id="rId21"/>
    <p:sldId id="304" r:id="rId22"/>
    <p:sldId id="318" r:id="rId23"/>
    <p:sldId id="30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0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4983" y="2511188"/>
            <a:ext cx="634039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8342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13, 14, 15,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next?  13, 12,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Nineteen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</a:t>
            </a:r>
            <a:r>
              <a:rPr lang="en-GB" sz="2800" dirty="0">
                <a:latin typeface="Comic Sans MS" panose="030F0702030302020204" pitchFamily="66" charset="0"/>
              </a:rPr>
              <a:t> than twenty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Twelve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thirteen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96480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What comes next? 13, 14, 15,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What comes next?  13, 12, 11,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Nineteen is one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or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less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than twenty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Twelve is one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or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less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than thirteen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68382" y="8834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08213" y="21549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5231729" y="3424616"/>
            <a:ext cx="75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853729" y="4710651"/>
            <a:ext cx="75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914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Finding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is like 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adding</a:t>
            </a:r>
            <a:r>
              <a:rPr lang="en-GB" sz="3200" dirty="0">
                <a:latin typeface="Comic Sans MS" panose="030F0702030302020204" pitchFamily="66" charset="0"/>
              </a:rPr>
              <a:t> one!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40" y="2380401"/>
            <a:ext cx="1161083" cy="14369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3609061" y="2700381"/>
            <a:ext cx="832117" cy="1038654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383634"/>
            <a:ext cx="1325711" cy="968217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469" y="3598142"/>
            <a:ext cx="1116010" cy="8150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398" y="2380401"/>
            <a:ext cx="1161083" cy="1436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112" y="2379066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4072132" y="2741821"/>
            <a:ext cx="832117" cy="103865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352254" y="3857420"/>
            <a:ext cx="2419588" cy="1154041"/>
          </a:xfrm>
          <a:prstGeom prst="wedgeRoundRectCallout">
            <a:avLst>
              <a:gd name="adj1" fmla="val -68004"/>
              <a:gd name="adj2" fmla="val 4039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272187" y="3965430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have 3 tens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and 2 ones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5266825" y="2382792"/>
            <a:ext cx="2419588" cy="1154041"/>
          </a:xfrm>
          <a:prstGeom prst="wedgeRoundRectCallout">
            <a:avLst>
              <a:gd name="adj1" fmla="val -6522"/>
              <a:gd name="adj2" fmla="val 7114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186758" y="2490802"/>
            <a:ext cx="2579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will give you one more straw!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7303981" y="4042511"/>
            <a:ext cx="832117" cy="103865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500477" y="530407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600" dirty="0">
                <a:latin typeface="Comic Sans MS" panose="030F0702030302020204" pitchFamily="66" charset="0"/>
              </a:rPr>
              <a:t>than 32 is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13260" y="5338444"/>
            <a:ext cx="678686" cy="54483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30486 -0.197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43" y="-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  <p:bldP spid="18" grpId="0"/>
      <p:bldP spid="19" grpId="0" animBg="1"/>
      <p:bldP spid="1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Finding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is like 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subtracting</a:t>
            </a:r>
            <a:r>
              <a:rPr lang="en-GB" sz="3200" dirty="0">
                <a:latin typeface="Comic Sans MS" panose="030F0702030302020204" pitchFamily="66" charset="0"/>
              </a:rPr>
              <a:t> one!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40" y="2380401"/>
            <a:ext cx="1161083" cy="14369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3609061" y="2700381"/>
            <a:ext cx="832117" cy="1038654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383634"/>
            <a:ext cx="1325711" cy="968217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469" y="3598142"/>
            <a:ext cx="1116010" cy="8150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398" y="2380401"/>
            <a:ext cx="1161083" cy="1436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112" y="2379066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4072132" y="2741821"/>
            <a:ext cx="832117" cy="103865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352254" y="3857420"/>
            <a:ext cx="2419588" cy="1154041"/>
          </a:xfrm>
          <a:prstGeom prst="wedgeRoundRectCallout">
            <a:avLst>
              <a:gd name="adj1" fmla="val -68004"/>
              <a:gd name="adj2" fmla="val 4039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272187" y="3965430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have 3 tens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and 2 ones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5266825" y="2382792"/>
            <a:ext cx="2419588" cy="1154041"/>
          </a:xfrm>
          <a:prstGeom prst="wedgeRoundRectCallout">
            <a:avLst>
              <a:gd name="adj1" fmla="val -6522"/>
              <a:gd name="adj2" fmla="val 7114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186758" y="2490802"/>
            <a:ext cx="2579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will take away one straw!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00477" y="530407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600" dirty="0">
                <a:latin typeface="Comic Sans MS" panose="030F0702030302020204" pitchFamily="66" charset="0"/>
              </a:rPr>
              <a:t>than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32 is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31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017724" y="5378274"/>
            <a:ext cx="678686" cy="54483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484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  <p:bldP spid="18" grpId="0"/>
      <p:bldP spid="19" grpId="0" animBg="1"/>
      <p:bldP spid="1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62" y="1737996"/>
            <a:ext cx="3150216" cy="212236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337071" y="965008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14538" y="4315946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15 is  16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876569" y="4331990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15" y="1754038"/>
            <a:ext cx="3114813" cy="20985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61" y="1754038"/>
            <a:ext cx="3150216" cy="21223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84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322" y="1436638"/>
            <a:ext cx="1236591" cy="280002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465878" y="716779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4115" y="4699032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30 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755533" y="4731063"/>
            <a:ext cx="566959" cy="5140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1495113"/>
            <a:ext cx="589269" cy="5708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2023314"/>
            <a:ext cx="589269" cy="5708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2551515"/>
            <a:ext cx="589269" cy="5708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3079716"/>
            <a:ext cx="589269" cy="5708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3607916"/>
            <a:ext cx="589269" cy="5708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1495315"/>
            <a:ext cx="589269" cy="5708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2026928"/>
            <a:ext cx="589269" cy="5708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2558541"/>
            <a:ext cx="589269" cy="5708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3090154"/>
            <a:ext cx="589269" cy="5708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3621766"/>
            <a:ext cx="589269" cy="570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370" y="1452521"/>
            <a:ext cx="1236591" cy="280002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1510996"/>
            <a:ext cx="589269" cy="57085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2039197"/>
            <a:ext cx="589269" cy="57085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2567398"/>
            <a:ext cx="589269" cy="57085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3095599"/>
            <a:ext cx="589269" cy="57085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3623799"/>
            <a:ext cx="589269" cy="57085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1511198"/>
            <a:ext cx="589269" cy="57085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2042811"/>
            <a:ext cx="589269" cy="57085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2574424"/>
            <a:ext cx="589269" cy="57085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3106037"/>
            <a:ext cx="589269" cy="57085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3637649"/>
            <a:ext cx="589269" cy="57085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073" y="1452521"/>
            <a:ext cx="1236591" cy="280002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1510996"/>
            <a:ext cx="589269" cy="57085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2039197"/>
            <a:ext cx="589269" cy="57085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2567398"/>
            <a:ext cx="589269" cy="57085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3095599"/>
            <a:ext cx="589269" cy="57085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3623799"/>
            <a:ext cx="589269" cy="57085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1511198"/>
            <a:ext cx="589269" cy="57085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2042811"/>
            <a:ext cx="589269" cy="57085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2574424"/>
            <a:ext cx="589269" cy="57085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3106037"/>
            <a:ext cx="589269" cy="57085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3637649"/>
            <a:ext cx="589269" cy="5708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5778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 animBg="1"/>
      <p:bldP spid="2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2" y="395909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14538" y="5300002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28 is  27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876569" y="5316046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80" y="1072605"/>
            <a:ext cx="3114813" cy="20985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217" y="3122534"/>
            <a:ext cx="3150216" cy="21223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52" y="1121192"/>
            <a:ext cx="3114813" cy="20985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802" y="3908950"/>
            <a:ext cx="784273" cy="6587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268" y="4006124"/>
            <a:ext cx="784273" cy="6587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692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363" y="1436638"/>
            <a:ext cx="1236591" cy="280002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465878" y="716779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52015" y="4671141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39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753150" y="4680200"/>
            <a:ext cx="566959" cy="5140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1495113"/>
            <a:ext cx="589269" cy="5708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2023314"/>
            <a:ext cx="589269" cy="5708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2551515"/>
            <a:ext cx="589269" cy="5708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3079716"/>
            <a:ext cx="589269" cy="5708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3607916"/>
            <a:ext cx="589269" cy="5708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1495315"/>
            <a:ext cx="589269" cy="5708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2026928"/>
            <a:ext cx="589269" cy="5708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2558541"/>
            <a:ext cx="589269" cy="5708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3090154"/>
            <a:ext cx="589269" cy="5708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3621766"/>
            <a:ext cx="589269" cy="570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769" y="1452521"/>
            <a:ext cx="1236591" cy="280002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1510996"/>
            <a:ext cx="589269" cy="57085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2039197"/>
            <a:ext cx="589269" cy="57085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2567398"/>
            <a:ext cx="589269" cy="57085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3095599"/>
            <a:ext cx="589269" cy="57085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3623799"/>
            <a:ext cx="589269" cy="57085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1511198"/>
            <a:ext cx="589269" cy="57085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2042811"/>
            <a:ext cx="589269" cy="57085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2574424"/>
            <a:ext cx="589269" cy="57085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3106037"/>
            <a:ext cx="589269" cy="57085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3637649"/>
            <a:ext cx="589269" cy="57085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48" y="1452521"/>
            <a:ext cx="1236591" cy="280002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1510996"/>
            <a:ext cx="589269" cy="57085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2039197"/>
            <a:ext cx="589269" cy="57085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2567398"/>
            <a:ext cx="589269" cy="57085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3095599"/>
            <a:ext cx="589269" cy="57085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3623799"/>
            <a:ext cx="589269" cy="57085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1511198"/>
            <a:ext cx="589269" cy="57085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2042811"/>
            <a:ext cx="589269" cy="57085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2574424"/>
            <a:ext cx="589269" cy="57085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3106037"/>
            <a:ext cx="589269" cy="57085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3637649"/>
            <a:ext cx="589269" cy="5708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252" y="1436638"/>
            <a:ext cx="1236591" cy="28000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1495113"/>
            <a:ext cx="589269" cy="57085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2023314"/>
            <a:ext cx="589269" cy="57085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2551515"/>
            <a:ext cx="589269" cy="57085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3079716"/>
            <a:ext cx="589269" cy="57085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3607916"/>
            <a:ext cx="589269" cy="57085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1495315"/>
            <a:ext cx="589269" cy="57085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2026928"/>
            <a:ext cx="589269" cy="57085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2558541"/>
            <a:ext cx="589269" cy="57085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3090154"/>
            <a:ext cx="589269" cy="57085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3621766"/>
            <a:ext cx="589269" cy="5708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457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 animBg="1"/>
      <p:bldP spid="2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00477" y="530407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One more than 23 is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9316" y="1222293"/>
            <a:ext cx="65978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build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23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and find one more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41243" y="2967215"/>
            <a:ext cx="1393574" cy="3155477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2938832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525739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4109091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692443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6072316" y="5378274"/>
            <a:ext cx="678686" cy="54483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262" y="2465542"/>
            <a:ext cx="3128477" cy="137627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5385" y="2451368"/>
            <a:ext cx="3128477" cy="13762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96950" y="468673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One less than 48 is 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4157" y="1173579"/>
            <a:ext cx="65978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build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48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and find one less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893193" y="4702925"/>
            <a:ext cx="614815" cy="56978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3847571"/>
            <a:ext cx="342453" cy="393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786982" y="2411911"/>
            <a:ext cx="699670" cy="197307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3562639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11058" y="3851731"/>
            <a:ext cx="342453" cy="39318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3277705"/>
            <a:ext cx="342453" cy="39318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499626" y="2411911"/>
            <a:ext cx="699670" cy="197307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212270" y="2411911"/>
            <a:ext cx="699670" cy="197307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924914" y="2411911"/>
            <a:ext cx="699670" cy="197307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2992771"/>
            <a:ext cx="342453" cy="39318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2707837"/>
            <a:ext cx="342453" cy="3931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11058" y="3308554"/>
            <a:ext cx="342453" cy="3931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11058" y="3580142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470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8" grpId="0" animBg="1"/>
      <p:bldP spid="2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6.4|14.7|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7.1|4.9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0.8|5.3|7.8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10.5|14.2|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9.4|14.9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4.7|15.4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7.9|7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28.7|4.7|10.3|1.8|4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21.7|3.9|4.2|7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07BEF74-BB5F-4E6D-BD57-0A59F96477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3797</TotalTime>
  <Words>236</Words>
  <Application>Microsoft Office PowerPoint</Application>
  <PresentationFormat>On-screen Show (4:3)</PresentationFormat>
  <Paragraphs>51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233</cp:revision>
  <dcterms:created xsi:type="dcterms:W3CDTF">2019-07-05T11:02:13Z</dcterms:created>
  <dcterms:modified xsi:type="dcterms:W3CDTF">2021-01-26T15:01:49Z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