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</p:sldMasterIdLst>
  <p:sldIdLst>
    <p:sldId id="260" r:id="rId2"/>
    <p:sldId id="320" r:id="rId3"/>
    <p:sldId id="261" r:id="rId4"/>
    <p:sldId id="262" r:id="rId5"/>
    <p:sldId id="263" r:id="rId6"/>
    <p:sldId id="336" r:id="rId7"/>
    <p:sldId id="321" r:id="rId8"/>
    <p:sldId id="322" r:id="rId9"/>
    <p:sldId id="323" r:id="rId10"/>
    <p:sldId id="324" r:id="rId11"/>
    <p:sldId id="325" r:id="rId12"/>
    <p:sldId id="326" r:id="rId13"/>
    <p:sldId id="327" r:id="rId14"/>
    <p:sldId id="328" r:id="rId15"/>
    <p:sldId id="329" r:id="rId16"/>
    <p:sldId id="330" r:id="rId17"/>
    <p:sldId id="331" r:id="rId18"/>
    <p:sldId id="332" r:id="rId19"/>
    <p:sldId id="333" r:id="rId20"/>
    <p:sldId id="278" r:id="rId21"/>
    <p:sldId id="334" r:id="rId22"/>
    <p:sldId id="335" r:id="rId23"/>
    <p:sldId id="266" r:id="rId24"/>
    <p:sldId id="264" r:id="rId25"/>
  </p:sldIdLst>
  <p:sldSz cx="9144000" cy="6858000" type="screen4x3"/>
  <p:notesSz cx="6858000" cy="9144000"/>
  <p:embeddedFontLst>
    <p:embeddedFont>
      <p:font typeface="Tuffy" panose="020B0603060100000000" charset="0"/>
      <p:regular r:id="rId26"/>
      <p:bold r:id="rId27"/>
      <p:italic r:id="rId28"/>
      <p:boldItalic r:id="rId29"/>
    </p:embeddedFont>
    <p:embeddedFont>
      <p:font typeface="Twinkl SemiBold" charset="0"/>
      <p:bold r:id="rId30"/>
    </p:embeddedFont>
    <p:embeddedFont>
      <p:font typeface="Sassoon Infant Md" panose="02000603050000020003" charset="0"/>
      <p:regular r:id="rId31"/>
    </p:embeddedFont>
    <p:embeddedFont>
      <p:font typeface="Twinkl" panose="020B0604020202020204" charset="0"/>
      <p:regular r:id="rId32"/>
      <p:bold r:id="rId33"/>
    </p:embeddedFont>
    <p:embeddedFont>
      <p:font typeface="Roboto" panose="020B0604020202020204" charset="0"/>
      <p:regular r:id="rId34"/>
      <p:bold r:id="rId35"/>
      <p:italic r:id="rId36"/>
      <p:boldItalic r:id="rId3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pos="431" userDrawn="1">
          <p15:clr>
            <a:srgbClr val="A4A3A4"/>
          </p15:clr>
        </p15:guide>
        <p15:guide id="5" pos="5443" userDrawn="1">
          <p15:clr>
            <a:srgbClr val="A4A3A4"/>
          </p15:clr>
        </p15:guide>
        <p15:guide id="6" pos="5329" userDrawn="1">
          <p15:clr>
            <a:srgbClr val="A4A3A4"/>
          </p15:clr>
        </p15:guide>
        <p15:guide id="7" orient="horz" pos="3974" userDrawn="1">
          <p15:clr>
            <a:srgbClr val="A4A3A4"/>
          </p15:clr>
        </p15:guide>
        <p15:guide id="8" orient="horz" pos="391" userDrawn="1">
          <p15:clr>
            <a:srgbClr val="A4A3A4"/>
          </p15:clr>
        </p15:guide>
        <p15:guide id="9" orient="horz" pos="300">
          <p15:clr>
            <a:srgbClr val="A4A3A4"/>
          </p15:clr>
        </p15:guide>
        <p15:guide id="10" orient="horz" pos="383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6BD34"/>
    <a:srgbClr val="82D554"/>
    <a:srgbClr val="007AC2"/>
    <a:srgbClr val="F9B000"/>
    <a:srgbClr val="AFDEF9"/>
    <a:srgbClr val="9DDCF9"/>
    <a:srgbClr val="009386"/>
    <a:srgbClr val="FFEDAA"/>
    <a:srgbClr val="8ACBC0"/>
    <a:srgbClr val="25B7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08" y="60"/>
      </p:cViewPr>
      <p:guideLst>
        <p:guide orient="horz" pos="2205"/>
        <p:guide pos="2880"/>
        <p:guide pos="317"/>
        <p:guide pos="431"/>
        <p:guide pos="5443"/>
        <p:guide pos="5329"/>
        <p:guide orient="horz" pos="3974"/>
        <p:guide orient="horz" pos="391"/>
        <p:guide orient="horz" pos="300"/>
        <p:guide orient="horz" pos="3838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8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planit-maths-primary-teaching-resources-year-1/planit-maths-primary-teaching-resources-year-1-number-addition-and-subtraction/planit-maths-primary-teaching-resources-year-1-number-addition-and-subtraction-related-subtraction-facts-within-20" TargetMode="Externa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planit-maths-primary-teaching-resources-year-1/planit-maths-primary-teaching-resources-year-1-number-addition-and-subtraction/planit-maths-primary-teaching-resources-year-1-number-addition-and-subtraction-related-subtraction-facts-within-20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7525276-8980-4E89-BBB3-9D8935D0375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6291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C9CDC335-5785-4B1E-9F10-A3BCA7E2375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63286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E4A1464C-4037-4CB1-9250-503D86429CB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Whole Class">
            <a:extLst>
              <a:ext uri="{FF2B5EF4-FFF2-40B4-BE49-F238E27FC236}">
                <a16:creationId xmlns:a16="http://schemas.microsoft.com/office/drawing/2014/main" id="{2B58EF7C-CE74-4407-82E2-505697C874F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17105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5FBC220C-4C71-49C4-B838-1589872A836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Individual Work">
            <a:extLst>
              <a:ext uri="{FF2B5EF4-FFF2-40B4-BE49-F238E27FC236}">
                <a16:creationId xmlns:a16="http://schemas.microsoft.com/office/drawing/2014/main" id="{99EBD4CD-D756-461B-AE79-F8347FF2BC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52024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F9119F90-36E6-4D29-A1F0-C8CB3612AE5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airs">
            <a:extLst>
              <a:ext uri="{FF2B5EF4-FFF2-40B4-BE49-F238E27FC236}">
                <a16:creationId xmlns:a16="http://schemas.microsoft.com/office/drawing/2014/main" id="{D54E25F7-6158-4D0B-921A-2E474597890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3000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1B9509E0-0380-47E9-BDB8-8AAB10F1F12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Talking Partners">
            <a:extLst>
              <a:ext uri="{FF2B5EF4-FFF2-40B4-BE49-F238E27FC236}">
                <a16:creationId xmlns:a16="http://schemas.microsoft.com/office/drawing/2014/main" id="{53D80B0A-75AD-4D82-8C4C-A7D95C7A9AF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2134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B899B327-0E24-4858-A6F5-4B80973DABD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Group Work">
            <a:extLst>
              <a:ext uri="{FF2B5EF4-FFF2-40B4-BE49-F238E27FC236}">
                <a16:creationId xmlns:a16="http://schemas.microsoft.com/office/drawing/2014/main" id="{41792B4C-E1F4-4435-8843-8BB0D8E1D15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42289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D71EF42B-77C0-42F4-B90E-EAA798439B5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2">
            <a:extLst>
              <a:ext uri="{FF2B5EF4-FFF2-40B4-BE49-F238E27FC236}">
                <a16:creationId xmlns:a16="http://schemas.microsoft.com/office/drawing/2014/main" id="{73960C1B-040A-4033-8FF3-87AAC93A655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1231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048F0E0-55FC-48EB-BD72-31AAF2E3832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BC6FFE-C604-401D-9AAA-2B98CDEFF8C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81693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5013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358285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03271F43-4C3C-43C2-80B2-9C872E40D9F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6864DBF2-1772-4CD1-8514-5D8555FEEDF6}"/>
              </a:ext>
            </a:extLst>
          </p:cNvPr>
          <p:cNvSpPr/>
          <p:nvPr userDrawn="1"/>
        </p:nvSpPr>
        <p:spPr>
          <a:xfrm>
            <a:off x="4181474" y="5581650"/>
            <a:ext cx="790575" cy="5095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63166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B6F78590-BD4D-4485-8086-6056CE9F3A6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58EDCE24-2AED-4F04-8BC1-C16D1BFCF457}"/>
              </a:ext>
            </a:extLst>
          </p:cNvPr>
          <p:cNvSpPr/>
          <p:nvPr userDrawn="1"/>
        </p:nvSpPr>
        <p:spPr>
          <a:xfrm>
            <a:off x="4143375" y="3114675"/>
            <a:ext cx="838200" cy="5810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7415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0EC7600-B181-4246-B55E-AFC65F4F2F56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AED5A2D-6A11-4C17-AA7D-FC14E089733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1" r:id="rId1"/>
    <p:sldLayoutId id="2147483872" r:id="rId2"/>
    <p:sldLayoutId id="2147483873" r:id="rId3"/>
    <p:sldLayoutId id="2147483874" r:id="rId4"/>
    <p:sldLayoutId id="2147483875" r:id="rId5"/>
    <p:sldLayoutId id="2147483876" r:id="rId6"/>
    <p:sldLayoutId id="2147483877" r:id="rId7"/>
    <p:sldLayoutId id="2147483878" r:id="rId8"/>
    <p:sldLayoutId id="2147483879" r:id="rId9"/>
    <p:sldLayoutId id="2147483869" r:id="rId10"/>
    <p:sldLayoutId id="2147483870" r:id="rId11"/>
    <p:sldLayoutId id="2147483880" r:id="rId12"/>
    <p:sldLayoutId id="2147483881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twinkl.co.uk/resource/t-n-2546446-y1-addition-and-subtraction-planit-maths-steps-to-progression-overview" TargetMode="Externa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25.png"/><Relationship Id="rId3" Type="http://schemas.openxmlformats.org/officeDocument/2006/relationships/image" Target="../media/image22.png"/><Relationship Id="rId7" Type="http://schemas.openxmlformats.org/officeDocument/2006/relationships/image" Target="../media/image6.png"/><Relationship Id="rId12" Type="http://schemas.openxmlformats.org/officeDocument/2006/relationships/image" Target="../media/image2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2.png"/><Relationship Id="rId5" Type="http://schemas.openxmlformats.org/officeDocument/2006/relationships/image" Target="../media/image8.png"/><Relationship Id="rId10" Type="http://schemas.openxmlformats.org/officeDocument/2006/relationships/image" Target="../media/image3.png"/><Relationship Id="rId4" Type="http://schemas.openxmlformats.org/officeDocument/2006/relationships/image" Target="../media/image23.png"/><Relationship Id="rId9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6.png"/><Relationship Id="rId12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2.png"/><Relationship Id="rId5" Type="http://schemas.openxmlformats.org/officeDocument/2006/relationships/image" Target="../media/image8.png"/><Relationship Id="rId10" Type="http://schemas.openxmlformats.org/officeDocument/2006/relationships/image" Target="../media/image3.png"/><Relationship Id="rId4" Type="http://schemas.openxmlformats.org/officeDocument/2006/relationships/image" Target="../media/image23.png"/><Relationship Id="rId9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8.png"/><Relationship Id="rId7" Type="http://schemas.openxmlformats.org/officeDocument/2006/relationships/image" Target="../media/image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22.png"/><Relationship Id="rId5" Type="http://schemas.openxmlformats.org/officeDocument/2006/relationships/image" Target="../media/image6.png"/><Relationship Id="rId10" Type="http://schemas.openxmlformats.org/officeDocument/2006/relationships/image" Target="../media/image28.png"/><Relationship Id="rId4" Type="http://schemas.openxmlformats.org/officeDocument/2006/relationships/image" Target="../media/image7.png"/><Relationship Id="rId9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2.png"/><Relationship Id="rId7" Type="http://schemas.openxmlformats.org/officeDocument/2006/relationships/image" Target="../media/image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29.png"/><Relationship Id="rId5" Type="http://schemas.openxmlformats.org/officeDocument/2006/relationships/image" Target="../media/image7.png"/><Relationship Id="rId10" Type="http://schemas.openxmlformats.org/officeDocument/2006/relationships/image" Target="../media/image2.png"/><Relationship Id="rId4" Type="http://schemas.openxmlformats.org/officeDocument/2006/relationships/image" Target="../media/image8.png"/><Relationship Id="rId9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2.png"/><Relationship Id="rId7" Type="http://schemas.openxmlformats.org/officeDocument/2006/relationships/image" Target="../media/image5.png"/><Relationship Id="rId12" Type="http://schemas.openxmlformats.org/officeDocument/2006/relationships/image" Target="../media/image3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9.png"/><Relationship Id="rId5" Type="http://schemas.openxmlformats.org/officeDocument/2006/relationships/image" Target="../media/image7.png"/><Relationship Id="rId10" Type="http://schemas.openxmlformats.org/officeDocument/2006/relationships/image" Target="../media/image2.png"/><Relationship Id="rId4" Type="http://schemas.openxmlformats.org/officeDocument/2006/relationships/image" Target="../media/image8.png"/><Relationship Id="rId9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3.png"/><Relationship Id="rId3" Type="http://schemas.openxmlformats.org/officeDocument/2006/relationships/image" Target="../media/image37.jpeg"/><Relationship Id="rId7" Type="http://schemas.openxmlformats.org/officeDocument/2006/relationships/image" Target="../media/image41.png"/><Relationship Id="rId12" Type="http://schemas.openxmlformats.org/officeDocument/2006/relationships/image" Target="../media/image4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11" Type="http://schemas.openxmlformats.org/officeDocument/2006/relationships/image" Target="../media/image5.png"/><Relationship Id="rId5" Type="http://schemas.openxmlformats.org/officeDocument/2006/relationships/image" Target="../media/image39.jpeg"/><Relationship Id="rId10" Type="http://schemas.openxmlformats.org/officeDocument/2006/relationships/image" Target="../media/image6.png"/><Relationship Id="rId4" Type="http://schemas.openxmlformats.org/officeDocument/2006/relationships/image" Target="../media/image38.jpeg"/><Relationship Id="rId9" Type="http://schemas.openxmlformats.org/officeDocument/2006/relationships/image" Target="../media/image7.png"/><Relationship Id="rId1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>
            <a:extLst>
              <a:ext uri="{FF2B5EF4-FFF2-40B4-BE49-F238E27FC236}">
                <a16:creationId xmlns:a16="http://schemas.microsoft.com/office/drawing/2014/main" id="{FACE347C-4121-4B7F-94B9-A46CD7E7F4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Box 6">
            <a:extLst>
              <a:ext uri="{FF2B5EF4-FFF2-40B4-BE49-F238E27FC236}">
                <a16:creationId xmlns:a16="http://schemas.microsoft.com/office/drawing/2014/main" id="{C0064387-54CB-41FE-9BA9-9070577398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FFFFFF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D269D84-4C96-4A35-874E-2F6E9A96DDF1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6C38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8C5EFA4-8419-48A2-BB4B-998086D7A878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18" name="TextBox 10">
            <a:extLst>
              <a:ext uri="{FF2B5EF4-FFF2-40B4-BE49-F238E27FC236}">
                <a16:creationId xmlns:a16="http://schemas.microsoft.com/office/drawing/2014/main" id="{A7B4CC67-BBCF-4952-8441-E725BDCFB0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8600" y="6464300"/>
            <a:ext cx="61388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 dirty="0">
                <a:solidFill>
                  <a:srgbClr val="FFFFF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Maths</a:t>
            </a:r>
            <a:r>
              <a:rPr lang="en-GB" altLang="en-US" sz="800" dirty="0">
                <a:solidFill>
                  <a:srgbClr val="FFFFFF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| Addition and Subtraction | Recall and Use Number Facts | Lesson 1 of 2: Doubles</a:t>
            </a:r>
          </a:p>
        </p:txBody>
      </p:sp>
      <p:sp>
        <p:nvSpPr>
          <p:cNvPr id="13319" name="Title 17">
            <a:extLst>
              <a:ext uri="{FF2B5EF4-FFF2-40B4-BE49-F238E27FC236}">
                <a16:creationId xmlns:a16="http://schemas.microsoft.com/office/drawing/2014/main" id="{A45230A5-46D0-4CC4-B780-3B1C09B4E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2359025"/>
            <a:ext cx="8221662" cy="655638"/>
          </a:xfrm>
        </p:spPr>
        <p:txBody>
          <a:bodyPr/>
          <a:lstStyle/>
          <a:p>
            <a:pPr eaLnBrk="1" hangingPunct="1"/>
            <a:r>
              <a:rPr lang="en-GB" altLang="en-US" sz="54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Maths</a:t>
            </a:r>
            <a:endParaRPr lang="en-GB" altLang="en-US" sz="5400" b="0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13320" name="Text Placeholder 16">
            <a:extLst>
              <a:ext uri="{FF2B5EF4-FFF2-40B4-BE49-F238E27FC236}">
                <a16:creationId xmlns:a16="http://schemas.microsoft.com/office/drawing/2014/main" id="{7B0B93EF-0A3C-408E-8F14-6F3123ED5BE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Addition and Subtraction</a:t>
            </a:r>
          </a:p>
        </p:txBody>
      </p:sp>
      <p:pic>
        <p:nvPicPr>
          <p:cNvPr id="13321" name="Picture 2">
            <a:extLst>
              <a:ext uri="{FF2B5EF4-FFF2-40B4-BE49-F238E27FC236}">
                <a16:creationId xmlns:a16="http://schemas.microsoft.com/office/drawing/2014/main" id="{7B8A6131-BC6E-4061-95E7-4B28DEBE2E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14">
            <a:extLst>
              <a:ext uri="{FF2B5EF4-FFF2-40B4-BE49-F238E27FC236}">
                <a16:creationId xmlns:a16="http://schemas.microsoft.com/office/drawing/2014/main" id="{7FE90BD4-C5DF-41D9-87F9-92E9995F0286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rgbClr val="002060">
              <a:alpha val="94902"/>
            </a:srgb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latin typeface="Twinkl" pitchFamily="50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3D8074F-EBDA-435A-B2AE-D0DCC5B8407C}"/>
              </a:ext>
            </a:extLst>
          </p:cNvPr>
          <p:cNvSpPr/>
          <p:nvPr/>
        </p:nvSpPr>
        <p:spPr>
          <a:xfrm>
            <a:off x="766722" y="5443352"/>
            <a:ext cx="6369802" cy="766209"/>
          </a:xfrm>
          <a:prstGeom prst="rect">
            <a:avLst/>
          </a:prstGeom>
        </p:spPr>
        <p:txBody>
          <a:bodyPr wrap="square" lIns="0" tIns="0" rIns="0" bIns="0" anchor="ctr" anchorCtr="0">
            <a:noAutofit/>
          </a:bodyPr>
          <a:lstStyle/>
          <a:p>
            <a:r>
              <a:rPr lang="en-GB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Twinkl</a:t>
            </a:r>
            <a:r>
              <a:rPr lang="en-GB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n-GB" dirty="0" err="1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PlanIt</a:t>
            </a:r>
            <a:r>
              <a:rPr lang="en-GB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is our award-winning scheme of work with </a:t>
            </a:r>
            <a:br>
              <a:rPr lang="en-GB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en-GB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over 4000 resources.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86EE17B-0E86-45BD-AE40-26F06C105A9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6524" y="5443352"/>
            <a:ext cx="1251826" cy="83075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B3D8062-B2F6-4C94-962D-E5D5A4B92D4E}"/>
              </a:ext>
            </a:extLst>
          </p:cNvPr>
          <p:cNvSpPr/>
          <p:nvPr/>
        </p:nvSpPr>
        <p:spPr>
          <a:xfrm rot="60000">
            <a:off x="475559" y="803738"/>
            <a:ext cx="8191789" cy="1079884"/>
          </a:xfrm>
          <a:prstGeom prst="rect">
            <a:avLst/>
          </a:prstGeom>
          <a:solidFill>
            <a:srgbClr val="001746"/>
          </a:solidFill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Need a coherently planned sequence of lessons to complement this resource?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2F94FAF-4798-4D3C-8717-AFA415C966E8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72440">
            <a:off x="826808" y="2424586"/>
            <a:ext cx="3469646" cy="245288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4BFFEFA-8B45-4B71-A4D2-1F5D79D1FFB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842712" y="2273037"/>
            <a:ext cx="3469646" cy="245288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0F6BD46-7EC7-4EE0-B5FD-766CEAE17D8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10412">
            <a:off x="4917954" y="2424586"/>
            <a:ext cx="3469646" cy="2452886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1F74567E-1BC8-4C89-B9EC-A4F4A63C7E98}"/>
              </a:ext>
            </a:extLst>
          </p:cNvPr>
          <p:cNvSpPr/>
          <p:nvPr/>
        </p:nvSpPr>
        <p:spPr>
          <a:xfrm rot="21540000">
            <a:off x="621475" y="4693168"/>
            <a:ext cx="7901051" cy="369332"/>
          </a:xfrm>
          <a:prstGeom prst="rect">
            <a:avLst/>
          </a:prstGeom>
          <a:solidFill>
            <a:schemeClr val="bg1"/>
          </a:solidFill>
          <a:ln w="28575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See our </a:t>
            </a:r>
            <a:r>
              <a:rPr lang="en-GB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  <a:hlinkClick r:id="rId6"/>
              </a:rPr>
              <a:t>Addition and Subtraction Steps to Progression</a:t>
            </a:r>
            <a:r>
              <a:rPr lang="en-GB" b="1" dirty="0">
                <a:solidFill>
                  <a:srgbClr val="002060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document.</a:t>
            </a:r>
          </a:p>
        </p:txBody>
      </p:sp>
      <p:sp>
        <p:nvSpPr>
          <p:cNvPr id="19" name="Rounded Rectangle 17">
            <a:extLst>
              <a:ext uri="{FF2B5EF4-FFF2-40B4-BE49-F238E27FC236}">
                <a16:creationId xmlns:a16="http://schemas.microsoft.com/office/drawing/2014/main" id="{967D7BF5-4488-43B5-86BC-6C3283723610}"/>
              </a:ext>
            </a:extLst>
          </p:cNvPr>
          <p:cNvSpPr/>
          <p:nvPr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noFill/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600" b="1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91002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B92C2F54-D484-4CFA-821E-F35ACD08B5A0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60727F1D-7DDE-4CC7-8EF9-FD101DC26A7C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4340" name="Title 1">
            <a:extLst>
              <a:ext uri="{FF2B5EF4-FFF2-40B4-BE49-F238E27FC236}">
                <a16:creationId xmlns:a16="http://schemas.microsoft.com/office/drawing/2014/main" id="{E40B85A1-737D-43AB-86DD-62DABA53F85E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Success Criteria</a:t>
            </a:r>
          </a:p>
        </p:txBody>
      </p:sp>
      <p:sp>
        <p:nvSpPr>
          <p:cNvPr id="14341" name="Title 1">
            <a:extLst>
              <a:ext uri="{FF2B5EF4-FFF2-40B4-BE49-F238E27FC236}">
                <a16:creationId xmlns:a16="http://schemas.microsoft.com/office/drawing/2014/main" id="{6CF8983B-E6DE-463F-A17C-44B8B90E2A85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Aim</a:t>
            </a:r>
          </a:p>
        </p:txBody>
      </p:sp>
      <p:sp>
        <p:nvSpPr>
          <p:cNvPr id="14342" name="Content Placeholder 15">
            <a:extLst>
              <a:ext uri="{FF2B5EF4-FFF2-40B4-BE49-F238E27FC236}">
                <a16:creationId xmlns:a16="http://schemas.microsoft.com/office/drawing/2014/main" id="{7BFF4F0E-A0BA-4A88-B1C4-9220B7533D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>
              <a:lnSpc>
                <a:spcPct val="100000"/>
              </a:lnSpc>
            </a:pPr>
            <a:r>
              <a:rPr lang="en-GB" dirty="0">
                <a:latin typeface="Twinkl" pitchFamily="50" charset="0"/>
              </a:rPr>
              <a:t>To find double facts within 20.</a:t>
            </a:r>
          </a:p>
        </p:txBody>
      </p:sp>
      <p:sp>
        <p:nvSpPr>
          <p:cNvPr id="14343" name="Content Placeholder 15">
            <a:extLst>
              <a:ext uri="{FF2B5EF4-FFF2-40B4-BE49-F238E27FC236}">
                <a16:creationId xmlns:a16="http://schemas.microsoft.com/office/drawing/2014/main" id="{1C8EA579-C1FA-4791-9EA5-004F796E9588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en-GB" dirty="0"/>
              <a:t>I can explain what double means. </a:t>
            </a:r>
          </a:p>
          <a:p>
            <a:pPr>
              <a:lnSpc>
                <a:spcPct val="100000"/>
              </a:lnSpc>
            </a:pPr>
            <a:r>
              <a:rPr lang="en-GB" dirty="0"/>
              <a:t>I can use equipment to double numbers.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Chart&#10;&#10;Description automatically generated with medium confidence">
            <a:extLst>
              <a:ext uri="{FF2B5EF4-FFF2-40B4-BE49-F238E27FC236}">
                <a16:creationId xmlns:a16="http://schemas.microsoft.com/office/drawing/2014/main" id="{278304F1-0802-491B-B8BD-AB1C1A38E04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13" b="6733"/>
          <a:stretch/>
        </p:blipFill>
        <p:spPr>
          <a:xfrm>
            <a:off x="692601" y="1904738"/>
            <a:ext cx="7767185" cy="4188087"/>
          </a:xfrm>
          <a:prstGeom prst="rect">
            <a:avLst/>
          </a:prstGeom>
        </p:spPr>
      </p:pic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0919346-F26B-4717-A92B-17238D0169B1}"/>
              </a:ext>
            </a:extLst>
          </p:cNvPr>
          <p:cNvSpPr/>
          <p:nvPr/>
        </p:nvSpPr>
        <p:spPr>
          <a:xfrm>
            <a:off x="4328679" y="4588747"/>
            <a:ext cx="4035857" cy="140882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62" name="Rectangle 6">
            <a:extLst>
              <a:ext uri="{FF2B5EF4-FFF2-40B4-BE49-F238E27FC236}">
                <a16:creationId xmlns:a16="http://schemas.microsoft.com/office/drawing/2014/main" id="{B9F28B19-AF61-47C8-8272-CC285DCE8E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516747"/>
            <a:ext cx="7775575" cy="792953"/>
          </a:xfrm>
          <a:prstGeom prst="roundRect">
            <a:avLst/>
          </a:prstGeom>
          <a:solidFill>
            <a:srgbClr val="9DDCF9"/>
          </a:solidFill>
          <a:ln w="28575">
            <a:noFill/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Some birds flew off the branches. </a:t>
            </a:r>
            <a:br>
              <a:rPr lang="en-GB" dirty="0"/>
            </a:br>
            <a:r>
              <a:rPr lang="en-GB" dirty="0"/>
              <a:t>Can you put them back in the right place?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33E01FE-0DD9-4063-A863-EE16066DC674}"/>
              </a:ext>
            </a:extLst>
          </p:cNvPr>
          <p:cNvSpPr/>
          <p:nvPr/>
        </p:nvSpPr>
        <p:spPr>
          <a:xfrm>
            <a:off x="3230289" y="696913"/>
            <a:ext cx="2683427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b="1" dirty="0"/>
              <a:t>Remember It</a:t>
            </a:r>
            <a:endParaRPr lang="en-GB" sz="3600" b="1" dirty="0"/>
          </a:p>
        </p:txBody>
      </p:sp>
      <p:pic>
        <p:nvPicPr>
          <p:cNvPr id="15367" name="Picture 12">
            <a:extLst>
              <a:ext uri="{FF2B5EF4-FFF2-40B4-BE49-F238E27FC236}">
                <a16:creationId xmlns:a16="http://schemas.microsoft.com/office/drawing/2014/main" id="{97911218-0EE8-446B-9F2F-ED2DC7EAD5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A picture containing weapon&#10;&#10;Description automatically generated">
            <a:extLst>
              <a:ext uri="{FF2B5EF4-FFF2-40B4-BE49-F238E27FC236}">
                <a16:creationId xmlns:a16="http://schemas.microsoft.com/office/drawing/2014/main" id="{730CBCA4-D036-4598-889C-EF41332595F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61066"/>
            <a:ext cx="3675632" cy="1258829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3B55470E-2615-49A9-843B-36E77668A361}"/>
              </a:ext>
            </a:extLst>
          </p:cNvPr>
          <p:cNvGrpSpPr/>
          <p:nvPr/>
        </p:nvGrpSpPr>
        <p:grpSpPr>
          <a:xfrm>
            <a:off x="1501529" y="2582890"/>
            <a:ext cx="1224894" cy="1149792"/>
            <a:chOff x="503238" y="2464702"/>
            <a:chExt cx="1329226" cy="1247727"/>
          </a:xfrm>
        </p:grpSpPr>
        <p:pic>
          <p:nvPicPr>
            <p:cNvPr id="19" name="Picture 18" descr="A white and black bird&#10;&#10;Description automatically generated with low confidence">
              <a:extLst>
                <a:ext uri="{FF2B5EF4-FFF2-40B4-BE49-F238E27FC236}">
                  <a16:creationId xmlns:a16="http://schemas.microsoft.com/office/drawing/2014/main" id="{BB89E496-9882-465F-8F6B-ADB2813B739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238" y="2464702"/>
              <a:ext cx="1329226" cy="1247727"/>
            </a:xfrm>
            <a:prstGeom prst="rect">
              <a:avLst/>
            </a:prstGeom>
          </p:spPr>
        </p:pic>
        <p:sp>
          <p:nvSpPr>
            <p:cNvPr id="20" name="Rectangle 6">
              <a:extLst>
                <a:ext uri="{FF2B5EF4-FFF2-40B4-BE49-F238E27FC236}">
                  <a16:creationId xmlns:a16="http://schemas.microsoft.com/office/drawing/2014/main" id="{D3F0A749-B911-4B38-A5DF-D539CB991E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1851" y="2829627"/>
              <a:ext cx="432000" cy="42973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b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dirty="0"/>
                <a:t>16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A953611F-217D-428A-932B-FC1C46E06ED9}"/>
              </a:ext>
            </a:extLst>
          </p:cNvPr>
          <p:cNvGrpSpPr/>
          <p:nvPr/>
        </p:nvGrpSpPr>
        <p:grpSpPr>
          <a:xfrm>
            <a:off x="2785634" y="3143116"/>
            <a:ext cx="1224894" cy="1149792"/>
            <a:chOff x="503238" y="2464702"/>
            <a:chExt cx="1329226" cy="1247727"/>
          </a:xfrm>
        </p:grpSpPr>
        <p:pic>
          <p:nvPicPr>
            <p:cNvPr id="22" name="Picture 21" descr="A white and black bird&#10;&#10;Description automatically generated with low confidence">
              <a:extLst>
                <a:ext uri="{FF2B5EF4-FFF2-40B4-BE49-F238E27FC236}">
                  <a16:creationId xmlns:a16="http://schemas.microsoft.com/office/drawing/2014/main" id="{9DAA63B1-ECFF-4D9E-BAD8-BB8C3713C2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238" y="2464702"/>
              <a:ext cx="1329226" cy="1247727"/>
            </a:xfrm>
            <a:prstGeom prst="rect">
              <a:avLst/>
            </a:prstGeom>
          </p:spPr>
        </p:pic>
        <p:sp>
          <p:nvSpPr>
            <p:cNvPr id="23" name="Rectangle 6">
              <a:extLst>
                <a:ext uri="{FF2B5EF4-FFF2-40B4-BE49-F238E27FC236}">
                  <a16:creationId xmlns:a16="http://schemas.microsoft.com/office/drawing/2014/main" id="{3CF265F9-1179-436E-ACCC-EB64B3764D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7497" y="2826752"/>
              <a:ext cx="432000" cy="42973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b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dirty="0"/>
                <a:t>20</a:t>
              </a:r>
            </a:p>
          </p:txBody>
        </p:sp>
      </p:grpSp>
      <p:pic>
        <p:nvPicPr>
          <p:cNvPr id="24" name="Picture 23" descr="A picture containing weapon&#10;&#10;Description automatically generated">
            <a:extLst>
              <a:ext uri="{FF2B5EF4-FFF2-40B4-BE49-F238E27FC236}">
                <a16:creationId xmlns:a16="http://schemas.microsoft.com/office/drawing/2014/main" id="{F6747C17-8DE9-4D18-8058-18C36C6E0FA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89" y="4730888"/>
            <a:ext cx="3675632" cy="1258829"/>
          </a:xfrm>
          <a:prstGeom prst="rect">
            <a:avLst/>
          </a:prstGeom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80D5963E-777D-4F7C-985A-B82ED0B18854}"/>
              </a:ext>
            </a:extLst>
          </p:cNvPr>
          <p:cNvGrpSpPr/>
          <p:nvPr/>
        </p:nvGrpSpPr>
        <p:grpSpPr>
          <a:xfrm>
            <a:off x="150901" y="4254741"/>
            <a:ext cx="1224894" cy="1149792"/>
            <a:chOff x="503238" y="2464702"/>
            <a:chExt cx="1329226" cy="1247727"/>
          </a:xfrm>
        </p:grpSpPr>
        <p:pic>
          <p:nvPicPr>
            <p:cNvPr id="26" name="Picture 25" descr="A white and black bird&#10;&#10;Description automatically generated with low confidence">
              <a:extLst>
                <a:ext uri="{FF2B5EF4-FFF2-40B4-BE49-F238E27FC236}">
                  <a16:creationId xmlns:a16="http://schemas.microsoft.com/office/drawing/2014/main" id="{2A9369BD-EAB8-4C94-824F-59DD1C1E00A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238" y="2464702"/>
              <a:ext cx="1329226" cy="1247727"/>
            </a:xfrm>
            <a:prstGeom prst="rect">
              <a:avLst/>
            </a:prstGeom>
          </p:spPr>
        </p:pic>
        <p:sp>
          <p:nvSpPr>
            <p:cNvPr id="27" name="Rectangle 6">
              <a:extLst>
                <a:ext uri="{FF2B5EF4-FFF2-40B4-BE49-F238E27FC236}">
                  <a16:creationId xmlns:a16="http://schemas.microsoft.com/office/drawing/2014/main" id="{B6628A38-DC46-47FB-8434-6FCF623B84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1851" y="2824314"/>
              <a:ext cx="432000" cy="42973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dirty="0"/>
                <a:t>12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3421D9E-CBD4-436A-9E81-4C9EA02166BE}"/>
              </a:ext>
            </a:extLst>
          </p:cNvPr>
          <p:cNvGrpSpPr/>
          <p:nvPr/>
        </p:nvGrpSpPr>
        <p:grpSpPr>
          <a:xfrm>
            <a:off x="1501529" y="4465188"/>
            <a:ext cx="1224894" cy="1149792"/>
            <a:chOff x="503238" y="2464702"/>
            <a:chExt cx="1329226" cy="1247727"/>
          </a:xfrm>
        </p:grpSpPr>
        <p:pic>
          <p:nvPicPr>
            <p:cNvPr id="29" name="Picture 28" descr="A white and black bird&#10;&#10;Description automatically generated with low confidence">
              <a:extLst>
                <a:ext uri="{FF2B5EF4-FFF2-40B4-BE49-F238E27FC236}">
                  <a16:creationId xmlns:a16="http://schemas.microsoft.com/office/drawing/2014/main" id="{BEDB921B-E3F2-400F-96D3-73035B34600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238" y="2464702"/>
              <a:ext cx="1329226" cy="1247727"/>
            </a:xfrm>
            <a:prstGeom prst="rect">
              <a:avLst/>
            </a:prstGeom>
          </p:spPr>
        </p:pic>
        <p:sp>
          <p:nvSpPr>
            <p:cNvPr id="30" name="Rectangle 6">
              <a:extLst>
                <a:ext uri="{FF2B5EF4-FFF2-40B4-BE49-F238E27FC236}">
                  <a16:creationId xmlns:a16="http://schemas.microsoft.com/office/drawing/2014/main" id="{CAB76206-4E0B-4C87-94E2-57679CFCF7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1851" y="2829627"/>
              <a:ext cx="432000" cy="42973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b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dirty="0"/>
                <a:t>4</a:t>
              </a:r>
            </a:p>
          </p:txBody>
        </p:sp>
      </p:grpSp>
      <p:pic>
        <p:nvPicPr>
          <p:cNvPr id="34" name="Picture 33" descr="A picture containing weapon&#10;&#10;Description automatically generated">
            <a:extLst>
              <a:ext uri="{FF2B5EF4-FFF2-40B4-BE49-F238E27FC236}">
                <a16:creationId xmlns:a16="http://schemas.microsoft.com/office/drawing/2014/main" id="{83A086C1-8A49-42AC-8104-61A4F5A259A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75767" y="2995912"/>
            <a:ext cx="3675632" cy="1258829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3884CD27-4055-476B-905D-C09DEDA3C2FF}"/>
              </a:ext>
            </a:extLst>
          </p:cNvPr>
          <p:cNvGrpSpPr/>
          <p:nvPr/>
        </p:nvGrpSpPr>
        <p:grpSpPr>
          <a:xfrm>
            <a:off x="4867978" y="3157367"/>
            <a:ext cx="1224894" cy="1149792"/>
            <a:chOff x="4659054" y="3992455"/>
            <a:chExt cx="1224894" cy="1149792"/>
          </a:xfrm>
        </p:grpSpPr>
        <p:pic>
          <p:nvPicPr>
            <p:cNvPr id="36" name="Picture 35" descr="A white and black bird&#10;&#10;Description automatically generated with low confidence">
              <a:extLst>
                <a:ext uri="{FF2B5EF4-FFF2-40B4-BE49-F238E27FC236}">
                  <a16:creationId xmlns:a16="http://schemas.microsoft.com/office/drawing/2014/main" id="{D0B3E849-76DB-4FF7-A649-65F9EFE3488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659054" y="3992455"/>
              <a:ext cx="1224894" cy="1149792"/>
            </a:xfrm>
            <a:prstGeom prst="rect">
              <a:avLst/>
            </a:prstGeom>
          </p:spPr>
        </p:pic>
        <p:sp>
          <p:nvSpPr>
            <p:cNvPr id="37" name="Rectangle 6">
              <a:extLst>
                <a:ext uri="{FF2B5EF4-FFF2-40B4-BE49-F238E27FC236}">
                  <a16:creationId xmlns:a16="http://schemas.microsoft.com/office/drawing/2014/main" id="{05B19D83-207C-41F6-AAA9-CF794EDEAF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82800" y="4320225"/>
              <a:ext cx="398092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b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dirty="0"/>
                <a:t>15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D76D9508-C031-4440-BF0A-906C918D8212}"/>
              </a:ext>
            </a:extLst>
          </p:cNvPr>
          <p:cNvGrpSpPr/>
          <p:nvPr/>
        </p:nvGrpSpPr>
        <p:grpSpPr>
          <a:xfrm>
            <a:off x="7617512" y="2479739"/>
            <a:ext cx="1224894" cy="1149792"/>
            <a:chOff x="7293787" y="4763128"/>
            <a:chExt cx="1224894" cy="1149792"/>
          </a:xfrm>
        </p:grpSpPr>
        <p:pic>
          <p:nvPicPr>
            <p:cNvPr id="42" name="Picture 41" descr="A white and black bird&#10;&#10;Description automatically generated with low confidence">
              <a:extLst>
                <a:ext uri="{FF2B5EF4-FFF2-40B4-BE49-F238E27FC236}">
                  <a16:creationId xmlns:a16="http://schemas.microsoft.com/office/drawing/2014/main" id="{59CF4719-095A-4F44-9354-49FE38897B3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293787" y="4763128"/>
              <a:ext cx="1224894" cy="1149792"/>
            </a:xfrm>
            <a:prstGeom prst="rect">
              <a:avLst/>
            </a:prstGeom>
          </p:spPr>
        </p:pic>
        <p:sp>
          <p:nvSpPr>
            <p:cNvPr id="43" name="Rectangle 6">
              <a:extLst>
                <a:ext uri="{FF2B5EF4-FFF2-40B4-BE49-F238E27FC236}">
                  <a16:creationId xmlns:a16="http://schemas.microsoft.com/office/drawing/2014/main" id="{2E82934A-75AC-4B7E-9068-F4B1BE9E8A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17533" y="5090898"/>
              <a:ext cx="398092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b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dirty="0"/>
                <a:t>10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494C6CFF-3A4D-4B70-83E1-7559E06B9098}"/>
              </a:ext>
            </a:extLst>
          </p:cNvPr>
          <p:cNvGrpSpPr/>
          <p:nvPr/>
        </p:nvGrpSpPr>
        <p:grpSpPr>
          <a:xfrm>
            <a:off x="4476171" y="4737233"/>
            <a:ext cx="1224894" cy="1149792"/>
            <a:chOff x="4659054" y="3992455"/>
            <a:chExt cx="1224894" cy="1149792"/>
          </a:xfrm>
        </p:grpSpPr>
        <p:pic>
          <p:nvPicPr>
            <p:cNvPr id="48" name="Picture 47" descr="A white and black bird&#10;&#10;Description automatically generated with low confidence">
              <a:extLst>
                <a:ext uri="{FF2B5EF4-FFF2-40B4-BE49-F238E27FC236}">
                  <a16:creationId xmlns:a16="http://schemas.microsoft.com/office/drawing/2014/main" id="{33BC4A8F-D51C-4FF8-AF63-C49837E8A1C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659054" y="3992455"/>
              <a:ext cx="1224894" cy="1149792"/>
            </a:xfrm>
            <a:prstGeom prst="rect">
              <a:avLst/>
            </a:prstGeom>
          </p:spPr>
        </p:pic>
        <p:sp>
          <p:nvSpPr>
            <p:cNvPr id="49" name="Rectangle 6">
              <a:extLst>
                <a:ext uri="{FF2B5EF4-FFF2-40B4-BE49-F238E27FC236}">
                  <a16:creationId xmlns:a16="http://schemas.microsoft.com/office/drawing/2014/main" id="{FC94D3DA-1F22-4142-B356-0D00C7A921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82800" y="4320225"/>
              <a:ext cx="398092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b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dirty="0"/>
                <a:t>4</a:t>
              </a: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5F3BBEA9-57E8-4A86-BCF7-4EDE802BADF4}"/>
              </a:ext>
            </a:extLst>
          </p:cNvPr>
          <p:cNvGrpSpPr/>
          <p:nvPr/>
        </p:nvGrpSpPr>
        <p:grpSpPr>
          <a:xfrm>
            <a:off x="5721029" y="4742375"/>
            <a:ext cx="1224894" cy="1149792"/>
            <a:chOff x="4659054" y="3992455"/>
            <a:chExt cx="1224894" cy="1149792"/>
          </a:xfrm>
        </p:grpSpPr>
        <p:pic>
          <p:nvPicPr>
            <p:cNvPr id="51" name="Picture 50" descr="A white and black bird&#10;&#10;Description automatically generated with low confidence">
              <a:extLst>
                <a:ext uri="{FF2B5EF4-FFF2-40B4-BE49-F238E27FC236}">
                  <a16:creationId xmlns:a16="http://schemas.microsoft.com/office/drawing/2014/main" id="{6618157C-952C-4700-9B63-749561C9E06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659054" y="3992455"/>
              <a:ext cx="1224894" cy="1149792"/>
            </a:xfrm>
            <a:prstGeom prst="rect">
              <a:avLst/>
            </a:prstGeom>
          </p:spPr>
        </p:pic>
        <p:sp>
          <p:nvSpPr>
            <p:cNvPr id="52" name="Rectangle 6">
              <a:extLst>
                <a:ext uri="{FF2B5EF4-FFF2-40B4-BE49-F238E27FC236}">
                  <a16:creationId xmlns:a16="http://schemas.microsoft.com/office/drawing/2014/main" id="{BDF72CBB-12CF-4656-B716-3E3654B9DA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82800" y="4320225"/>
              <a:ext cx="398092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b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dirty="0"/>
                <a:t>5</a:t>
              </a: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EE738609-C92D-4D2D-B083-EABB01716601}"/>
              </a:ext>
            </a:extLst>
          </p:cNvPr>
          <p:cNvGrpSpPr/>
          <p:nvPr/>
        </p:nvGrpSpPr>
        <p:grpSpPr>
          <a:xfrm>
            <a:off x="7007027" y="4737233"/>
            <a:ext cx="1224894" cy="1149792"/>
            <a:chOff x="4659054" y="3992455"/>
            <a:chExt cx="1224894" cy="1149792"/>
          </a:xfrm>
        </p:grpSpPr>
        <p:pic>
          <p:nvPicPr>
            <p:cNvPr id="54" name="Picture 53" descr="A white and black bird&#10;&#10;Description automatically generated with low confidence">
              <a:extLst>
                <a:ext uri="{FF2B5EF4-FFF2-40B4-BE49-F238E27FC236}">
                  <a16:creationId xmlns:a16="http://schemas.microsoft.com/office/drawing/2014/main" id="{BB7ED2DD-DB95-46B9-9952-4D06371FF0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659054" y="3992455"/>
              <a:ext cx="1224894" cy="1149792"/>
            </a:xfrm>
            <a:prstGeom prst="rect">
              <a:avLst/>
            </a:prstGeom>
          </p:spPr>
        </p:pic>
        <p:sp>
          <p:nvSpPr>
            <p:cNvPr id="55" name="Rectangle 6">
              <a:extLst>
                <a:ext uri="{FF2B5EF4-FFF2-40B4-BE49-F238E27FC236}">
                  <a16:creationId xmlns:a16="http://schemas.microsoft.com/office/drawing/2014/main" id="{FB72A36A-558C-4D51-ABE5-00DFDD61FA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82800" y="4320225"/>
              <a:ext cx="398092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b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dirty="0"/>
                <a:t>16</a:t>
              </a:r>
            </a:p>
          </p:txBody>
        </p:sp>
      </p:grpSp>
      <p:sp>
        <p:nvSpPr>
          <p:cNvPr id="56" name="Rectangle 6">
            <a:extLst>
              <a:ext uri="{FF2B5EF4-FFF2-40B4-BE49-F238E27FC236}">
                <a16:creationId xmlns:a16="http://schemas.microsoft.com/office/drawing/2014/main" id="{2013F177-2789-4741-B24B-A18A3E6A56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2878" y="2855223"/>
            <a:ext cx="398092" cy="396000"/>
          </a:xfrm>
          <a:prstGeom prst="ellipse">
            <a:avLst/>
          </a:prstGeom>
          <a:solidFill>
            <a:srgbClr val="007AC2"/>
          </a:solidFill>
          <a:ln w="28575">
            <a:solidFill>
              <a:srgbClr val="AFDEF9"/>
            </a:solidFill>
            <a:miter lim="800000"/>
            <a:headEnd/>
            <a:tailEnd/>
          </a:ln>
        </p:spPr>
        <p:txBody>
          <a:bodyPr wrap="square" lIns="0" tIns="0" rIns="0" bIns="0" anchor="b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bg1"/>
                </a:solidFill>
              </a:rPr>
              <a:t>+</a:t>
            </a:r>
          </a:p>
        </p:txBody>
      </p:sp>
      <p:sp>
        <p:nvSpPr>
          <p:cNvPr id="57" name="Rectangle 6">
            <a:extLst>
              <a:ext uri="{FF2B5EF4-FFF2-40B4-BE49-F238E27FC236}">
                <a16:creationId xmlns:a16="http://schemas.microsoft.com/office/drawing/2014/main" id="{726A2247-59CA-494A-A9BB-4B180AEB94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6659" y="3184459"/>
            <a:ext cx="398092" cy="396000"/>
          </a:xfrm>
          <a:prstGeom prst="ellipse">
            <a:avLst/>
          </a:prstGeom>
          <a:solidFill>
            <a:srgbClr val="007AC2"/>
          </a:solidFill>
          <a:ln w="28575">
            <a:solidFill>
              <a:srgbClr val="AFDEF9"/>
            </a:solidFill>
            <a:miter lim="800000"/>
            <a:headEnd/>
            <a:tailEnd/>
          </a:ln>
        </p:spPr>
        <p:txBody>
          <a:bodyPr wrap="square" lIns="0" tIns="0" rIns="0" bIns="0" anchor="b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bg1"/>
                </a:solidFill>
              </a:rPr>
              <a:t>=</a:t>
            </a:r>
          </a:p>
        </p:txBody>
      </p:sp>
      <p:sp>
        <p:nvSpPr>
          <p:cNvPr id="58" name="Rectangle 6">
            <a:extLst>
              <a:ext uri="{FF2B5EF4-FFF2-40B4-BE49-F238E27FC236}">
                <a16:creationId xmlns:a16="http://schemas.microsoft.com/office/drawing/2014/main" id="{BCFE00C7-CA2C-409A-8A7C-599A580F4F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9778" y="4680899"/>
            <a:ext cx="398092" cy="396000"/>
          </a:xfrm>
          <a:prstGeom prst="ellipse">
            <a:avLst/>
          </a:prstGeom>
          <a:solidFill>
            <a:srgbClr val="007AC2"/>
          </a:solidFill>
          <a:ln w="28575">
            <a:solidFill>
              <a:srgbClr val="AFDEF9"/>
            </a:solidFill>
            <a:miter lim="800000"/>
            <a:headEnd/>
            <a:tailEnd/>
          </a:ln>
        </p:spPr>
        <p:txBody>
          <a:bodyPr wrap="square" lIns="0" tIns="0" rIns="0" bIns="0" anchor="b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bg1"/>
                </a:solidFill>
              </a:rPr>
              <a:t>+</a:t>
            </a:r>
          </a:p>
        </p:txBody>
      </p:sp>
      <p:sp>
        <p:nvSpPr>
          <p:cNvPr id="59" name="Rectangle 6">
            <a:extLst>
              <a:ext uri="{FF2B5EF4-FFF2-40B4-BE49-F238E27FC236}">
                <a16:creationId xmlns:a16="http://schemas.microsoft.com/office/drawing/2014/main" id="{8C73083B-173F-450C-94D2-75EE1B4266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23559" y="5010135"/>
            <a:ext cx="398092" cy="396000"/>
          </a:xfrm>
          <a:prstGeom prst="ellipse">
            <a:avLst/>
          </a:prstGeom>
          <a:solidFill>
            <a:srgbClr val="007AC2"/>
          </a:solidFill>
          <a:ln w="28575">
            <a:solidFill>
              <a:srgbClr val="AFDEF9"/>
            </a:solidFill>
            <a:miter lim="800000"/>
            <a:headEnd/>
            <a:tailEnd/>
          </a:ln>
        </p:spPr>
        <p:txBody>
          <a:bodyPr wrap="square" lIns="0" tIns="0" rIns="0" bIns="0" anchor="b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bg1"/>
                </a:solidFill>
              </a:rPr>
              <a:t>=</a:t>
            </a:r>
          </a:p>
        </p:txBody>
      </p:sp>
      <p:sp>
        <p:nvSpPr>
          <p:cNvPr id="60" name="Rectangle 6">
            <a:extLst>
              <a:ext uri="{FF2B5EF4-FFF2-40B4-BE49-F238E27FC236}">
                <a16:creationId xmlns:a16="http://schemas.microsoft.com/office/drawing/2014/main" id="{CC810E13-21BC-47FE-BBA5-B47B82CDC5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717" y="2936709"/>
            <a:ext cx="398092" cy="396000"/>
          </a:xfrm>
          <a:prstGeom prst="ellipse">
            <a:avLst/>
          </a:prstGeom>
          <a:solidFill>
            <a:srgbClr val="007AC2"/>
          </a:solidFill>
          <a:ln w="28575">
            <a:solidFill>
              <a:srgbClr val="AFDEF9"/>
            </a:solidFill>
            <a:miter lim="800000"/>
            <a:headEnd/>
            <a:tailEnd/>
          </a:ln>
        </p:spPr>
        <p:txBody>
          <a:bodyPr wrap="square" lIns="0" tIns="0" rIns="0" bIns="0" anchor="b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bg1"/>
                </a:solidFill>
              </a:rPr>
              <a:t>+</a:t>
            </a:r>
          </a:p>
        </p:txBody>
      </p:sp>
      <p:sp>
        <p:nvSpPr>
          <p:cNvPr id="61" name="Rectangle 6">
            <a:extLst>
              <a:ext uri="{FF2B5EF4-FFF2-40B4-BE49-F238E27FC236}">
                <a16:creationId xmlns:a16="http://schemas.microsoft.com/office/drawing/2014/main" id="{5800F2D8-9671-46B0-8D47-9EAC588E7F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6963" y="3382459"/>
            <a:ext cx="398092" cy="396000"/>
          </a:xfrm>
          <a:prstGeom prst="ellipse">
            <a:avLst/>
          </a:prstGeom>
          <a:solidFill>
            <a:srgbClr val="007AC2"/>
          </a:solidFill>
          <a:ln w="28575">
            <a:solidFill>
              <a:srgbClr val="AFDEF9"/>
            </a:solidFill>
            <a:miter lim="800000"/>
            <a:headEnd/>
            <a:tailEnd/>
          </a:ln>
        </p:spPr>
        <p:txBody>
          <a:bodyPr wrap="square" lIns="0" tIns="0" rIns="0" bIns="0" anchor="b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bg1"/>
                </a:solidFill>
              </a:rPr>
              <a:t>=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40000" decel="4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96296E-6 L -0.45659 -0.34885 " pathEditMode="relative" rAng="0" ptsTypes="AA">
                                      <p:cBhvr>
                                        <p:cTn id="6" dur="1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30" y="-17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40000" decel="4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48148E-6 L 0.05921 -0.3169 " pathEditMode="relative" rAng="0" ptsTypes="AA">
                                      <p:cBhvr>
                                        <p:cTn id="10" dur="1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1" y="-15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40000" decel="4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96296E-6 L -0.45382 0.02176 " pathEditMode="relative" rAng="0" ptsTypes="AA">
                                      <p:cBhvr>
                                        <p:cTn id="14" dur="1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91" y="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Chart&#10;&#10;Description automatically generated with medium confidence">
            <a:extLst>
              <a:ext uri="{FF2B5EF4-FFF2-40B4-BE49-F238E27FC236}">
                <a16:creationId xmlns:a16="http://schemas.microsoft.com/office/drawing/2014/main" id="{278304F1-0802-491B-B8BD-AB1C1A38E04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13" b="6733"/>
          <a:stretch/>
        </p:blipFill>
        <p:spPr>
          <a:xfrm>
            <a:off x="692601" y="1904738"/>
            <a:ext cx="7767185" cy="4188087"/>
          </a:xfrm>
          <a:prstGeom prst="rect">
            <a:avLst/>
          </a:prstGeom>
        </p:spPr>
      </p:pic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0919346-F26B-4717-A92B-17238D0169B1}"/>
              </a:ext>
            </a:extLst>
          </p:cNvPr>
          <p:cNvSpPr/>
          <p:nvPr/>
        </p:nvSpPr>
        <p:spPr>
          <a:xfrm>
            <a:off x="4328679" y="4588747"/>
            <a:ext cx="4035857" cy="140882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62" name="Rectangle 6">
            <a:extLst>
              <a:ext uri="{FF2B5EF4-FFF2-40B4-BE49-F238E27FC236}">
                <a16:creationId xmlns:a16="http://schemas.microsoft.com/office/drawing/2014/main" id="{B9F28B19-AF61-47C8-8272-CC285DCE8E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516747"/>
            <a:ext cx="7775575" cy="792953"/>
          </a:xfrm>
          <a:prstGeom prst="roundRect">
            <a:avLst/>
          </a:prstGeom>
          <a:solidFill>
            <a:srgbClr val="9DDCF9"/>
          </a:solidFill>
          <a:ln w="28575">
            <a:noFill/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Some birds flew off the branches. </a:t>
            </a:r>
            <a:br>
              <a:rPr lang="en-GB" dirty="0"/>
            </a:br>
            <a:r>
              <a:rPr lang="en-GB" dirty="0"/>
              <a:t>Can you put them back in the right place?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33E01FE-0DD9-4063-A863-EE16066DC674}"/>
              </a:ext>
            </a:extLst>
          </p:cNvPr>
          <p:cNvSpPr/>
          <p:nvPr/>
        </p:nvSpPr>
        <p:spPr>
          <a:xfrm>
            <a:off x="3230289" y="696913"/>
            <a:ext cx="2683427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b="1" dirty="0"/>
              <a:t>Remember It</a:t>
            </a:r>
            <a:endParaRPr lang="en-GB" sz="3600" b="1" dirty="0"/>
          </a:p>
        </p:txBody>
      </p:sp>
      <p:pic>
        <p:nvPicPr>
          <p:cNvPr id="15367" name="Picture 12">
            <a:extLst>
              <a:ext uri="{FF2B5EF4-FFF2-40B4-BE49-F238E27FC236}">
                <a16:creationId xmlns:a16="http://schemas.microsoft.com/office/drawing/2014/main" id="{97911218-0EE8-446B-9F2F-ED2DC7EAD51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A picture containing weapon&#10;&#10;Description automatically generated">
            <a:extLst>
              <a:ext uri="{FF2B5EF4-FFF2-40B4-BE49-F238E27FC236}">
                <a16:creationId xmlns:a16="http://schemas.microsoft.com/office/drawing/2014/main" id="{730CBCA4-D036-4598-889C-EF41332595F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61066"/>
            <a:ext cx="3675632" cy="1258829"/>
          </a:xfrm>
          <a:prstGeom prst="rect">
            <a:avLst/>
          </a:prstGeom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3B55470E-2615-49A9-843B-36E77668A361}"/>
              </a:ext>
            </a:extLst>
          </p:cNvPr>
          <p:cNvGrpSpPr/>
          <p:nvPr/>
        </p:nvGrpSpPr>
        <p:grpSpPr>
          <a:xfrm>
            <a:off x="1501529" y="2582890"/>
            <a:ext cx="1224894" cy="1149792"/>
            <a:chOff x="503238" y="2464702"/>
            <a:chExt cx="1329226" cy="1247727"/>
          </a:xfrm>
        </p:grpSpPr>
        <p:pic>
          <p:nvPicPr>
            <p:cNvPr id="19" name="Picture 18" descr="A white and black bird&#10;&#10;Description automatically generated with low confidence">
              <a:extLst>
                <a:ext uri="{FF2B5EF4-FFF2-40B4-BE49-F238E27FC236}">
                  <a16:creationId xmlns:a16="http://schemas.microsoft.com/office/drawing/2014/main" id="{BB89E496-9882-465F-8F6B-ADB2813B739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238" y="2464702"/>
              <a:ext cx="1329226" cy="1247727"/>
            </a:xfrm>
            <a:prstGeom prst="rect">
              <a:avLst/>
            </a:prstGeom>
          </p:spPr>
        </p:pic>
        <p:sp>
          <p:nvSpPr>
            <p:cNvPr id="20" name="Rectangle 6">
              <a:extLst>
                <a:ext uri="{FF2B5EF4-FFF2-40B4-BE49-F238E27FC236}">
                  <a16:creationId xmlns:a16="http://schemas.microsoft.com/office/drawing/2014/main" id="{D3F0A749-B911-4B38-A5DF-D539CB991E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1851" y="2814919"/>
              <a:ext cx="432000" cy="42973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b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dirty="0"/>
                <a:t>5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A953611F-217D-428A-932B-FC1C46E06ED9}"/>
              </a:ext>
            </a:extLst>
          </p:cNvPr>
          <p:cNvGrpSpPr/>
          <p:nvPr/>
        </p:nvGrpSpPr>
        <p:grpSpPr>
          <a:xfrm>
            <a:off x="2785634" y="3143116"/>
            <a:ext cx="1224894" cy="1149792"/>
            <a:chOff x="503238" y="2464702"/>
            <a:chExt cx="1329226" cy="1247727"/>
          </a:xfrm>
        </p:grpSpPr>
        <p:pic>
          <p:nvPicPr>
            <p:cNvPr id="22" name="Picture 21" descr="A white and black bird&#10;&#10;Description automatically generated with low confidence">
              <a:extLst>
                <a:ext uri="{FF2B5EF4-FFF2-40B4-BE49-F238E27FC236}">
                  <a16:creationId xmlns:a16="http://schemas.microsoft.com/office/drawing/2014/main" id="{9DAA63B1-ECFF-4D9E-BAD8-BB8C3713C22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238" y="2464702"/>
              <a:ext cx="1329226" cy="1247727"/>
            </a:xfrm>
            <a:prstGeom prst="rect">
              <a:avLst/>
            </a:prstGeom>
          </p:spPr>
        </p:pic>
        <p:sp>
          <p:nvSpPr>
            <p:cNvPr id="23" name="Rectangle 6">
              <a:extLst>
                <a:ext uri="{FF2B5EF4-FFF2-40B4-BE49-F238E27FC236}">
                  <a16:creationId xmlns:a16="http://schemas.microsoft.com/office/drawing/2014/main" id="{3CF265F9-1179-436E-ACCC-EB64B3764D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97497" y="2826752"/>
              <a:ext cx="432000" cy="42973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b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dirty="0"/>
                <a:t>13</a:t>
              </a:r>
            </a:p>
          </p:txBody>
        </p:sp>
      </p:grpSp>
      <p:pic>
        <p:nvPicPr>
          <p:cNvPr id="24" name="Picture 23" descr="A picture containing weapon&#10;&#10;Description automatically generated">
            <a:extLst>
              <a:ext uri="{FF2B5EF4-FFF2-40B4-BE49-F238E27FC236}">
                <a16:creationId xmlns:a16="http://schemas.microsoft.com/office/drawing/2014/main" id="{F6747C17-8DE9-4D18-8058-18C36C6E0FA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89" y="4730888"/>
            <a:ext cx="3675632" cy="1258829"/>
          </a:xfrm>
          <a:prstGeom prst="rect">
            <a:avLst/>
          </a:prstGeom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80D5963E-777D-4F7C-985A-B82ED0B18854}"/>
              </a:ext>
            </a:extLst>
          </p:cNvPr>
          <p:cNvGrpSpPr/>
          <p:nvPr/>
        </p:nvGrpSpPr>
        <p:grpSpPr>
          <a:xfrm>
            <a:off x="150901" y="4254741"/>
            <a:ext cx="1224894" cy="1149792"/>
            <a:chOff x="503238" y="2464702"/>
            <a:chExt cx="1329226" cy="1247727"/>
          </a:xfrm>
        </p:grpSpPr>
        <p:pic>
          <p:nvPicPr>
            <p:cNvPr id="26" name="Picture 25" descr="A white and black bird&#10;&#10;Description automatically generated with low confidence">
              <a:extLst>
                <a:ext uri="{FF2B5EF4-FFF2-40B4-BE49-F238E27FC236}">
                  <a16:creationId xmlns:a16="http://schemas.microsoft.com/office/drawing/2014/main" id="{2A9369BD-EAB8-4C94-824F-59DD1C1E00A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238" y="2464702"/>
              <a:ext cx="1329226" cy="1247727"/>
            </a:xfrm>
            <a:prstGeom prst="rect">
              <a:avLst/>
            </a:prstGeom>
          </p:spPr>
        </p:pic>
        <p:sp>
          <p:nvSpPr>
            <p:cNvPr id="27" name="Rectangle 6">
              <a:extLst>
                <a:ext uri="{FF2B5EF4-FFF2-40B4-BE49-F238E27FC236}">
                  <a16:creationId xmlns:a16="http://schemas.microsoft.com/office/drawing/2014/main" id="{B6628A38-DC46-47FB-8434-6FCF623B84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1851" y="2824314"/>
              <a:ext cx="432000" cy="42973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dirty="0"/>
                <a:t>9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03421D9E-CBD4-436A-9E81-4C9EA02166BE}"/>
              </a:ext>
            </a:extLst>
          </p:cNvPr>
          <p:cNvGrpSpPr/>
          <p:nvPr/>
        </p:nvGrpSpPr>
        <p:grpSpPr>
          <a:xfrm>
            <a:off x="1501529" y="4465188"/>
            <a:ext cx="1224894" cy="1149792"/>
            <a:chOff x="503238" y="2464702"/>
            <a:chExt cx="1329226" cy="1247727"/>
          </a:xfrm>
        </p:grpSpPr>
        <p:pic>
          <p:nvPicPr>
            <p:cNvPr id="29" name="Picture 28" descr="A white and black bird&#10;&#10;Description automatically generated with low confidence">
              <a:extLst>
                <a:ext uri="{FF2B5EF4-FFF2-40B4-BE49-F238E27FC236}">
                  <a16:creationId xmlns:a16="http://schemas.microsoft.com/office/drawing/2014/main" id="{BEDB921B-E3F2-400F-96D3-73035B34600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3238" y="2464702"/>
              <a:ext cx="1329226" cy="1247727"/>
            </a:xfrm>
            <a:prstGeom prst="rect">
              <a:avLst/>
            </a:prstGeom>
          </p:spPr>
        </p:pic>
        <p:sp>
          <p:nvSpPr>
            <p:cNvPr id="30" name="Rectangle 6">
              <a:extLst>
                <a:ext uri="{FF2B5EF4-FFF2-40B4-BE49-F238E27FC236}">
                  <a16:creationId xmlns:a16="http://schemas.microsoft.com/office/drawing/2014/main" id="{CAB76206-4E0B-4C87-94E2-57679CFCF7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51851" y="2829627"/>
              <a:ext cx="432000" cy="42973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b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dirty="0"/>
                <a:t>4</a:t>
              </a:r>
            </a:p>
          </p:txBody>
        </p:sp>
      </p:grpSp>
      <p:pic>
        <p:nvPicPr>
          <p:cNvPr id="34" name="Picture 33" descr="A picture containing weapon&#10;&#10;Description automatically generated">
            <a:extLst>
              <a:ext uri="{FF2B5EF4-FFF2-40B4-BE49-F238E27FC236}">
                <a16:creationId xmlns:a16="http://schemas.microsoft.com/office/drawing/2014/main" id="{83A086C1-8A49-42AC-8104-61A4F5A259A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75767" y="2995912"/>
            <a:ext cx="3675632" cy="1258829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3884CD27-4055-476B-905D-C09DEDA3C2FF}"/>
              </a:ext>
            </a:extLst>
          </p:cNvPr>
          <p:cNvGrpSpPr/>
          <p:nvPr/>
        </p:nvGrpSpPr>
        <p:grpSpPr>
          <a:xfrm>
            <a:off x="4867978" y="3157367"/>
            <a:ext cx="1224894" cy="1149792"/>
            <a:chOff x="4659054" y="3992455"/>
            <a:chExt cx="1224894" cy="1149792"/>
          </a:xfrm>
        </p:grpSpPr>
        <p:pic>
          <p:nvPicPr>
            <p:cNvPr id="36" name="Picture 35" descr="A white and black bird&#10;&#10;Description automatically generated with low confidence">
              <a:extLst>
                <a:ext uri="{FF2B5EF4-FFF2-40B4-BE49-F238E27FC236}">
                  <a16:creationId xmlns:a16="http://schemas.microsoft.com/office/drawing/2014/main" id="{D0B3E849-76DB-4FF7-A649-65F9EFE3488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659054" y="3992455"/>
              <a:ext cx="1224894" cy="1149792"/>
            </a:xfrm>
            <a:prstGeom prst="rect">
              <a:avLst/>
            </a:prstGeom>
          </p:spPr>
        </p:pic>
        <p:sp>
          <p:nvSpPr>
            <p:cNvPr id="37" name="Rectangle 6">
              <a:extLst>
                <a:ext uri="{FF2B5EF4-FFF2-40B4-BE49-F238E27FC236}">
                  <a16:creationId xmlns:a16="http://schemas.microsoft.com/office/drawing/2014/main" id="{05B19D83-207C-41F6-AAA9-CF794EDEAF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82800" y="4320225"/>
              <a:ext cx="398092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b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dirty="0"/>
                <a:t>11</a:t>
              </a: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D76D9508-C031-4440-BF0A-906C918D8212}"/>
              </a:ext>
            </a:extLst>
          </p:cNvPr>
          <p:cNvGrpSpPr/>
          <p:nvPr/>
        </p:nvGrpSpPr>
        <p:grpSpPr>
          <a:xfrm>
            <a:off x="7617512" y="2479739"/>
            <a:ext cx="1224894" cy="1149792"/>
            <a:chOff x="7293787" y="4763128"/>
            <a:chExt cx="1224894" cy="1149792"/>
          </a:xfrm>
        </p:grpSpPr>
        <p:pic>
          <p:nvPicPr>
            <p:cNvPr id="42" name="Picture 41" descr="A white and black bird&#10;&#10;Description automatically generated with low confidence">
              <a:extLst>
                <a:ext uri="{FF2B5EF4-FFF2-40B4-BE49-F238E27FC236}">
                  <a16:creationId xmlns:a16="http://schemas.microsoft.com/office/drawing/2014/main" id="{59CF4719-095A-4F44-9354-49FE38897B3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293787" y="4763128"/>
              <a:ext cx="1224894" cy="1149792"/>
            </a:xfrm>
            <a:prstGeom prst="rect">
              <a:avLst/>
            </a:prstGeom>
          </p:spPr>
        </p:pic>
        <p:sp>
          <p:nvSpPr>
            <p:cNvPr id="43" name="Rectangle 6">
              <a:extLst>
                <a:ext uri="{FF2B5EF4-FFF2-40B4-BE49-F238E27FC236}">
                  <a16:creationId xmlns:a16="http://schemas.microsoft.com/office/drawing/2014/main" id="{2E82934A-75AC-4B7E-9068-F4B1BE9E8A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17533" y="5090898"/>
              <a:ext cx="398092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b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dirty="0"/>
                <a:t>6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494C6CFF-3A4D-4B70-83E1-7559E06B9098}"/>
              </a:ext>
            </a:extLst>
          </p:cNvPr>
          <p:cNvGrpSpPr/>
          <p:nvPr/>
        </p:nvGrpSpPr>
        <p:grpSpPr>
          <a:xfrm>
            <a:off x="4476171" y="4737233"/>
            <a:ext cx="1224894" cy="1149792"/>
            <a:chOff x="4659054" y="3992455"/>
            <a:chExt cx="1224894" cy="1149792"/>
          </a:xfrm>
        </p:grpSpPr>
        <p:pic>
          <p:nvPicPr>
            <p:cNvPr id="48" name="Picture 47" descr="A white and black bird&#10;&#10;Description automatically generated with low confidence">
              <a:extLst>
                <a:ext uri="{FF2B5EF4-FFF2-40B4-BE49-F238E27FC236}">
                  <a16:creationId xmlns:a16="http://schemas.microsoft.com/office/drawing/2014/main" id="{33BC4A8F-D51C-4FF8-AF63-C49837E8A1C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659054" y="3992455"/>
              <a:ext cx="1224894" cy="1149792"/>
            </a:xfrm>
            <a:prstGeom prst="rect">
              <a:avLst/>
            </a:prstGeom>
          </p:spPr>
        </p:pic>
        <p:sp>
          <p:nvSpPr>
            <p:cNvPr id="49" name="Rectangle 6">
              <a:extLst>
                <a:ext uri="{FF2B5EF4-FFF2-40B4-BE49-F238E27FC236}">
                  <a16:creationId xmlns:a16="http://schemas.microsoft.com/office/drawing/2014/main" id="{FC94D3DA-1F22-4142-B356-0D00C7A921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82800" y="4320225"/>
              <a:ext cx="398092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b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dirty="0"/>
                <a:t>8</a:t>
              </a: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5F3BBEA9-57E8-4A86-BCF7-4EDE802BADF4}"/>
              </a:ext>
            </a:extLst>
          </p:cNvPr>
          <p:cNvGrpSpPr/>
          <p:nvPr/>
        </p:nvGrpSpPr>
        <p:grpSpPr>
          <a:xfrm>
            <a:off x="5721029" y="4742375"/>
            <a:ext cx="1224894" cy="1149792"/>
            <a:chOff x="4659054" y="3992455"/>
            <a:chExt cx="1224894" cy="1149792"/>
          </a:xfrm>
        </p:grpSpPr>
        <p:pic>
          <p:nvPicPr>
            <p:cNvPr id="51" name="Picture 50" descr="A white and black bird&#10;&#10;Description automatically generated with low confidence">
              <a:extLst>
                <a:ext uri="{FF2B5EF4-FFF2-40B4-BE49-F238E27FC236}">
                  <a16:creationId xmlns:a16="http://schemas.microsoft.com/office/drawing/2014/main" id="{6618157C-952C-4700-9B63-749561C9E06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659054" y="3992455"/>
              <a:ext cx="1224894" cy="1149792"/>
            </a:xfrm>
            <a:prstGeom prst="rect">
              <a:avLst/>
            </a:prstGeom>
          </p:spPr>
        </p:pic>
        <p:sp>
          <p:nvSpPr>
            <p:cNvPr id="52" name="Rectangle 6">
              <a:extLst>
                <a:ext uri="{FF2B5EF4-FFF2-40B4-BE49-F238E27FC236}">
                  <a16:creationId xmlns:a16="http://schemas.microsoft.com/office/drawing/2014/main" id="{BDF72CBB-12CF-4656-B716-3E3654B9DA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0174" y="4312851"/>
              <a:ext cx="398092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b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dirty="0"/>
                <a:t>5</a:t>
              </a: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EE738609-C92D-4D2D-B083-EABB01716601}"/>
              </a:ext>
            </a:extLst>
          </p:cNvPr>
          <p:cNvGrpSpPr/>
          <p:nvPr/>
        </p:nvGrpSpPr>
        <p:grpSpPr>
          <a:xfrm>
            <a:off x="7007027" y="4737233"/>
            <a:ext cx="1224894" cy="1149792"/>
            <a:chOff x="4659054" y="3992455"/>
            <a:chExt cx="1224894" cy="1149792"/>
          </a:xfrm>
        </p:grpSpPr>
        <p:pic>
          <p:nvPicPr>
            <p:cNvPr id="54" name="Picture 53" descr="A white and black bird&#10;&#10;Description automatically generated with low confidence">
              <a:extLst>
                <a:ext uri="{FF2B5EF4-FFF2-40B4-BE49-F238E27FC236}">
                  <a16:creationId xmlns:a16="http://schemas.microsoft.com/office/drawing/2014/main" id="{BB7ED2DD-DB95-46B9-9952-4D06371FF08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4659054" y="3992455"/>
              <a:ext cx="1224894" cy="1149792"/>
            </a:xfrm>
            <a:prstGeom prst="rect">
              <a:avLst/>
            </a:prstGeom>
          </p:spPr>
        </p:pic>
        <p:sp>
          <p:nvSpPr>
            <p:cNvPr id="55" name="Rectangle 6">
              <a:extLst>
                <a:ext uri="{FF2B5EF4-FFF2-40B4-BE49-F238E27FC236}">
                  <a16:creationId xmlns:a16="http://schemas.microsoft.com/office/drawing/2014/main" id="{FB72A36A-558C-4D51-ABE5-00DFDD61FA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97548" y="4321419"/>
              <a:ext cx="398092" cy="3960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b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dirty="0"/>
                <a:t>13</a:t>
              </a:r>
            </a:p>
          </p:txBody>
        </p:sp>
      </p:grpSp>
      <p:sp>
        <p:nvSpPr>
          <p:cNvPr id="38" name="Rectangle 6">
            <a:extLst>
              <a:ext uri="{FF2B5EF4-FFF2-40B4-BE49-F238E27FC236}">
                <a16:creationId xmlns:a16="http://schemas.microsoft.com/office/drawing/2014/main" id="{6000A498-3D4F-47F0-B7F7-8BF45E8743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72878" y="2855223"/>
            <a:ext cx="398092" cy="396000"/>
          </a:xfrm>
          <a:prstGeom prst="ellipse">
            <a:avLst/>
          </a:prstGeom>
          <a:solidFill>
            <a:srgbClr val="007AC2"/>
          </a:solidFill>
          <a:ln w="28575">
            <a:solidFill>
              <a:srgbClr val="AFDEF9"/>
            </a:solidFill>
            <a:miter lim="800000"/>
            <a:headEnd/>
            <a:tailEnd/>
          </a:ln>
        </p:spPr>
        <p:txBody>
          <a:bodyPr wrap="square" lIns="0" tIns="0" rIns="0" bIns="0" anchor="b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bg1"/>
                </a:solidFill>
              </a:rPr>
              <a:t>+</a:t>
            </a:r>
          </a:p>
        </p:txBody>
      </p:sp>
      <p:sp>
        <p:nvSpPr>
          <p:cNvPr id="39" name="Rectangle 6">
            <a:extLst>
              <a:ext uri="{FF2B5EF4-FFF2-40B4-BE49-F238E27FC236}">
                <a16:creationId xmlns:a16="http://schemas.microsoft.com/office/drawing/2014/main" id="{00DF0876-1A81-4350-9C46-FEF82246CF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56659" y="3184459"/>
            <a:ext cx="398092" cy="396000"/>
          </a:xfrm>
          <a:prstGeom prst="ellipse">
            <a:avLst/>
          </a:prstGeom>
          <a:solidFill>
            <a:srgbClr val="007AC2"/>
          </a:solidFill>
          <a:ln w="28575">
            <a:solidFill>
              <a:srgbClr val="AFDEF9"/>
            </a:solidFill>
            <a:miter lim="800000"/>
            <a:headEnd/>
            <a:tailEnd/>
          </a:ln>
        </p:spPr>
        <p:txBody>
          <a:bodyPr wrap="square" lIns="0" tIns="0" rIns="0" bIns="0" anchor="b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bg1"/>
                </a:solidFill>
              </a:rPr>
              <a:t>=</a:t>
            </a:r>
          </a:p>
        </p:txBody>
      </p:sp>
      <p:sp>
        <p:nvSpPr>
          <p:cNvPr id="40" name="Rectangle 6">
            <a:extLst>
              <a:ext uri="{FF2B5EF4-FFF2-40B4-BE49-F238E27FC236}">
                <a16:creationId xmlns:a16="http://schemas.microsoft.com/office/drawing/2014/main" id="{6DFCE629-5ACF-4399-AE46-A523F39E19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9778" y="4680899"/>
            <a:ext cx="398092" cy="396000"/>
          </a:xfrm>
          <a:prstGeom prst="ellipse">
            <a:avLst/>
          </a:prstGeom>
          <a:solidFill>
            <a:srgbClr val="007AC2"/>
          </a:solidFill>
          <a:ln w="28575">
            <a:solidFill>
              <a:srgbClr val="AFDEF9"/>
            </a:solidFill>
            <a:miter lim="800000"/>
            <a:headEnd/>
            <a:tailEnd/>
          </a:ln>
        </p:spPr>
        <p:txBody>
          <a:bodyPr wrap="square" lIns="0" tIns="0" rIns="0" bIns="0" anchor="b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bg1"/>
                </a:solidFill>
              </a:rPr>
              <a:t>+</a:t>
            </a:r>
          </a:p>
        </p:txBody>
      </p:sp>
      <p:sp>
        <p:nvSpPr>
          <p:cNvPr id="41" name="Rectangle 6">
            <a:extLst>
              <a:ext uri="{FF2B5EF4-FFF2-40B4-BE49-F238E27FC236}">
                <a16:creationId xmlns:a16="http://schemas.microsoft.com/office/drawing/2014/main" id="{EA13BF74-D18C-45AF-91A5-90093A7C14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23559" y="5010135"/>
            <a:ext cx="398092" cy="396000"/>
          </a:xfrm>
          <a:prstGeom prst="ellipse">
            <a:avLst/>
          </a:prstGeom>
          <a:solidFill>
            <a:srgbClr val="007AC2"/>
          </a:solidFill>
          <a:ln w="28575">
            <a:solidFill>
              <a:srgbClr val="AFDEF9"/>
            </a:solidFill>
            <a:miter lim="800000"/>
            <a:headEnd/>
            <a:tailEnd/>
          </a:ln>
        </p:spPr>
        <p:txBody>
          <a:bodyPr wrap="square" lIns="0" tIns="0" rIns="0" bIns="0" anchor="b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bg1"/>
                </a:solidFill>
              </a:rPr>
              <a:t>=</a:t>
            </a:r>
          </a:p>
        </p:txBody>
      </p:sp>
      <p:sp>
        <p:nvSpPr>
          <p:cNvPr id="46" name="Rectangle 6">
            <a:extLst>
              <a:ext uri="{FF2B5EF4-FFF2-40B4-BE49-F238E27FC236}">
                <a16:creationId xmlns:a16="http://schemas.microsoft.com/office/drawing/2014/main" id="{5C36F3AE-C8A0-422A-9342-81207C2A1B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717" y="2936709"/>
            <a:ext cx="398092" cy="396000"/>
          </a:xfrm>
          <a:prstGeom prst="ellipse">
            <a:avLst/>
          </a:prstGeom>
          <a:solidFill>
            <a:srgbClr val="007AC2"/>
          </a:solidFill>
          <a:ln w="28575">
            <a:solidFill>
              <a:srgbClr val="AFDEF9"/>
            </a:solidFill>
            <a:miter lim="800000"/>
            <a:headEnd/>
            <a:tailEnd/>
          </a:ln>
        </p:spPr>
        <p:txBody>
          <a:bodyPr wrap="square" lIns="0" tIns="0" rIns="0" bIns="0" anchor="b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bg1"/>
                </a:solidFill>
              </a:rPr>
              <a:t>+</a:t>
            </a:r>
          </a:p>
        </p:txBody>
      </p:sp>
      <p:sp>
        <p:nvSpPr>
          <p:cNvPr id="56" name="Rectangle 6">
            <a:extLst>
              <a:ext uri="{FF2B5EF4-FFF2-40B4-BE49-F238E27FC236}">
                <a16:creationId xmlns:a16="http://schemas.microsoft.com/office/drawing/2014/main" id="{4A4949D0-828F-4701-8B4B-B669D5A42C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56963" y="3382459"/>
            <a:ext cx="398092" cy="396000"/>
          </a:xfrm>
          <a:prstGeom prst="ellipse">
            <a:avLst/>
          </a:prstGeom>
          <a:solidFill>
            <a:srgbClr val="007AC2"/>
          </a:solidFill>
          <a:ln w="28575">
            <a:solidFill>
              <a:srgbClr val="AFDEF9"/>
            </a:solidFill>
            <a:miter lim="800000"/>
            <a:headEnd/>
            <a:tailEnd/>
          </a:ln>
        </p:spPr>
        <p:txBody>
          <a:bodyPr wrap="square" lIns="0" tIns="0" rIns="0" bIns="0" anchor="b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dirty="0">
                <a:solidFill>
                  <a:schemeClr val="bg1"/>
                </a:solidFill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59434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40000" decel="4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96296E-6 L -0.45659 -0.34885 " pathEditMode="relative" rAng="0" ptsTypes="AA">
                                      <p:cBhvr>
                                        <p:cTn id="6" dur="1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830" y="-17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40000" decel="4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48148E-6 L 0.05921 -0.3169 " pathEditMode="relative" rAng="0" ptsTypes="AA">
                                      <p:cBhvr>
                                        <p:cTn id="10" dur="1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1" y="-158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40000" decel="4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2.96296E-6 L -0.45382 0.02176 " pathEditMode="relative" rAng="0" ptsTypes="AA">
                                      <p:cBhvr>
                                        <p:cTn id="14" dur="1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91" y="1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text&#10;&#10;Description automatically generated">
            <a:extLst>
              <a:ext uri="{FF2B5EF4-FFF2-40B4-BE49-F238E27FC236}">
                <a16:creationId xmlns:a16="http://schemas.microsoft.com/office/drawing/2014/main" id="{20762A2E-A5C2-413F-8B0D-FA1A7C969B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4727" b="77695"/>
          <a:stretch/>
        </p:blipFill>
        <p:spPr>
          <a:xfrm>
            <a:off x="684213" y="1857375"/>
            <a:ext cx="7775575" cy="4235450"/>
          </a:xfrm>
          <a:prstGeom prst="rect">
            <a:avLst/>
          </a:prstGeom>
          <a:solidFill>
            <a:srgbClr val="9DDCF9"/>
          </a:solidFill>
        </p:spPr>
      </p:pic>
      <p:pic>
        <p:nvPicPr>
          <p:cNvPr id="41" name="Picture 40" descr="A picture containing text&#10;&#10;Description automatically generated">
            <a:extLst>
              <a:ext uri="{FF2B5EF4-FFF2-40B4-BE49-F238E27FC236}">
                <a16:creationId xmlns:a16="http://schemas.microsoft.com/office/drawing/2014/main" id="{F513A091-3187-4837-8E67-90A6D54432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4" t="2915" r="72187" b="81819"/>
          <a:stretch/>
        </p:blipFill>
        <p:spPr>
          <a:xfrm>
            <a:off x="6419850" y="2392777"/>
            <a:ext cx="2039937" cy="987071"/>
          </a:xfrm>
          <a:prstGeom prst="rect">
            <a:avLst/>
          </a:prstGeom>
        </p:spPr>
      </p:pic>
      <p:pic>
        <p:nvPicPr>
          <p:cNvPr id="35" name="Picture 34" descr="A picture containing text&#10;&#10;Description automatically generated">
            <a:extLst>
              <a:ext uri="{FF2B5EF4-FFF2-40B4-BE49-F238E27FC236}">
                <a16:creationId xmlns:a16="http://schemas.microsoft.com/office/drawing/2014/main" id="{52D8E4B3-5E18-4B1B-A658-7BF6EC18E23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31" b="81588"/>
          <a:stretch/>
        </p:blipFill>
        <p:spPr>
          <a:xfrm>
            <a:off x="3366403" y="2844946"/>
            <a:ext cx="1707052" cy="1190503"/>
          </a:xfrm>
          <a:prstGeom prst="rect">
            <a:avLst/>
          </a:prstGeom>
        </p:spPr>
      </p:pic>
      <p:sp>
        <p:nvSpPr>
          <p:cNvPr id="15362" name="Rectangle 6">
            <a:extLst>
              <a:ext uri="{FF2B5EF4-FFF2-40B4-BE49-F238E27FC236}">
                <a16:creationId xmlns:a16="http://schemas.microsoft.com/office/drawing/2014/main" id="{B9F28B19-AF61-47C8-8272-CC285DCE8E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526272"/>
            <a:ext cx="7775575" cy="517133"/>
          </a:xfrm>
          <a:prstGeom prst="roundRect">
            <a:avLst/>
          </a:prstGeom>
          <a:solidFill>
            <a:srgbClr val="FFEDAA"/>
          </a:solidFill>
          <a:ln w="28575">
            <a:noFill/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What do both of these scales have in common?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33E01FE-0DD9-4063-A863-EE16066DC674}"/>
              </a:ext>
            </a:extLst>
          </p:cNvPr>
          <p:cNvSpPr/>
          <p:nvPr/>
        </p:nvSpPr>
        <p:spPr>
          <a:xfrm>
            <a:off x="2848776" y="696913"/>
            <a:ext cx="3446457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b="1" dirty="0"/>
              <a:t>What is Double?</a:t>
            </a:r>
            <a:endParaRPr lang="en-GB" sz="3600" b="1" dirty="0"/>
          </a:p>
        </p:txBody>
      </p:sp>
      <p:grpSp>
        <p:nvGrpSpPr>
          <p:cNvPr id="56" name="ICONS">
            <a:extLst>
              <a:ext uri="{FF2B5EF4-FFF2-40B4-BE49-F238E27FC236}">
                <a16:creationId xmlns:a16="http://schemas.microsoft.com/office/drawing/2014/main" id="{5527ACF6-6505-4368-9E64-17DF24F4F9EE}"/>
              </a:ext>
            </a:extLst>
          </p:cNvPr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57" name="Assessment">
              <a:extLst>
                <a:ext uri="{FF2B5EF4-FFF2-40B4-BE49-F238E27FC236}">
                  <a16:creationId xmlns:a16="http://schemas.microsoft.com/office/drawing/2014/main" id="{25E2C0C5-777A-466B-B121-0FB8671D40B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8" name="Mental and Oral Starter">
              <a:extLst>
                <a:ext uri="{FF2B5EF4-FFF2-40B4-BE49-F238E27FC236}">
                  <a16:creationId xmlns:a16="http://schemas.microsoft.com/office/drawing/2014/main" id="{D6204AA4-F5FD-4DE9-A9B7-1A2B50A6D11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" name="Group Work">
              <a:extLst>
                <a:ext uri="{FF2B5EF4-FFF2-40B4-BE49-F238E27FC236}">
                  <a16:creationId xmlns:a16="http://schemas.microsoft.com/office/drawing/2014/main" id="{B0A23748-E6F9-4FF2-A0DF-E4E94B0B56D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0" name="Talking Partners">
              <a:extLst>
                <a:ext uri="{FF2B5EF4-FFF2-40B4-BE49-F238E27FC236}">
                  <a16:creationId xmlns:a16="http://schemas.microsoft.com/office/drawing/2014/main" id="{3148731C-7820-43B7-8C4A-7E649D89722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1" name="Pairs">
              <a:extLst>
                <a:ext uri="{FF2B5EF4-FFF2-40B4-BE49-F238E27FC236}">
                  <a16:creationId xmlns:a16="http://schemas.microsoft.com/office/drawing/2014/main" id="{68E26FAB-BBF3-4FB0-ACBD-E2D4C1FFC0B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2" name="Individual Work">
              <a:extLst>
                <a:ext uri="{FF2B5EF4-FFF2-40B4-BE49-F238E27FC236}">
                  <a16:creationId xmlns:a16="http://schemas.microsoft.com/office/drawing/2014/main" id="{6E0406F6-D6F0-4864-8709-73535ADA739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3" name="Whole Class">
              <a:extLst>
                <a:ext uri="{FF2B5EF4-FFF2-40B4-BE49-F238E27FC236}">
                  <a16:creationId xmlns:a16="http://schemas.microsoft.com/office/drawing/2014/main" id="{DAC64E01-5962-418F-98CB-04F52FFC22D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64" name="TextBox 63">
            <a:extLst>
              <a:ext uri="{FF2B5EF4-FFF2-40B4-BE49-F238E27FC236}">
                <a16:creationId xmlns:a16="http://schemas.microsoft.com/office/drawing/2014/main" id="{0C01A2B3-2E20-4F3B-A52F-5A4E1B42CF89}"/>
              </a:ext>
            </a:extLst>
          </p:cNvPr>
          <p:cNvSpPr txBox="1"/>
          <p:nvPr/>
        </p:nvSpPr>
        <p:spPr>
          <a:xfrm>
            <a:off x="779463" y="2150866"/>
            <a:ext cx="7847587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Each scale has the same number of birds on each end.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D887507-C489-4305-BE9F-41151B3D2098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-60000">
            <a:off x="836613" y="2708785"/>
            <a:ext cx="3509064" cy="1777973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3AEC0C27-99E5-479D-BB9E-2BEF566F2FB5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-60000">
            <a:off x="4798325" y="4175151"/>
            <a:ext cx="3509064" cy="1777973"/>
          </a:xfrm>
          <a:prstGeom prst="rect">
            <a:avLst/>
          </a:prstGeom>
        </p:spPr>
      </p:pic>
      <p:pic>
        <p:nvPicPr>
          <p:cNvPr id="69" name="Picture 68" descr="A bird flying in the sky&#10;&#10;Description automatically generated with low confidence">
            <a:extLst>
              <a:ext uri="{FF2B5EF4-FFF2-40B4-BE49-F238E27FC236}">
                <a16:creationId xmlns:a16="http://schemas.microsoft.com/office/drawing/2014/main" id="{3FC6D745-AE23-4939-957D-F9311621CEAB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88061" y="2708784"/>
            <a:ext cx="944496" cy="788385"/>
          </a:xfrm>
          <a:prstGeom prst="rect">
            <a:avLst/>
          </a:prstGeom>
        </p:spPr>
      </p:pic>
      <p:pic>
        <p:nvPicPr>
          <p:cNvPr id="70" name="Picture 69" descr="A bird flying in the sky&#10;&#10;Description automatically generated with low confidence">
            <a:extLst>
              <a:ext uri="{FF2B5EF4-FFF2-40B4-BE49-F238E27FC236}">
                <a16:creationId xmlns:a16="http://schemas.microsoft.com/office/drawing/2014/main" id="{8428874A-63A4-4DD6-B22B-B9DE2EC512C0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08458" y="2727834"/>
            <a:ext cx="944496" cy="788385"/>
          </a:xfrm>
          <a:prstGeom prst="rect">
            <a:avLst/>
          </a:prstGeom>
        </p:spPr>
      </p:pic>
      <p:sp>
        <p:nvSpPr>
          <p:cNvPr id="71" name="Rectangle 6">
            <a:extLst>
              <a:ext uri="{FF2B5EF4-FFF2-40B4-BE49-F238E27FC236}">
                <a16:creationId xmlns:a16="http://schemas.microsoft.com/office/drawing/2014/main" id="{8245E797-6967-40CF-AD91-D76276FFC3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9453" y="3814954"/>
            <a:ext cx="1463383" cy="51713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9B000"/>
            </a:solidFill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1 + 1 = 2</a:t>
            </a:r>
          </a:p>
        </p:txBody>
      </p:sp>
      <p:sp>
        <p:nvSpPr>
          <p:cNvPr id="72" name="Rectangle 6">
            <a:extLst>
              <a:ext uri="{FF2B5EF4-FFF2-40B4-BE49-F238E27FC236}">
                <a16:creationId xmlns:a16="http://schemas.microsoft.com/office/drawing/2014/main" id="{35C930A8-45C1-404B-A0DE-B365CA9E85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21164" y="5281320"/>
            <a:ext cx="1463383" cy="51713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9B000"/>
            </a:solidFill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4 = 2 + 2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0806BAC6-22F4-4367-98B0-EC0EF0D5745C}"/>
              </a:ext>
            </a:extLst>
          </p:cNvPr>
          <p:cNvGrpSpPr/>
          <p:nvPr/>
        </p:nvGrpSpPr>
        <p:grpSpPr>
          <a:xfrm>
            <a:off x="-1570349" y="4175150"/>
            <a:ext cx="1505892" cy="788385"/>
            <a:chOff x="4482450" y="4175150"/>
            <a:chExt cx="1505892" cy="788385"/>
          </a:xfrm>
        </p:grpSpPr>
        <p:pic>
          <p:nvPicPr>
            <p:cNvPr id="66" name="Picture 65" descr="A bird flying in the sky&#10;&#10;Description automatically generated with low confidence">
              <a:extLst>
                <a:ext uri="{FF2B5EF4-FFF2-40B4-BE49-F238E27FC236}">
                  <a16:creationId xmlns:a16="http://schemas.microsoft.com/office/drawing/2014/main" id="{95F270C5-5D8F-47C3-A3E0-D082EA0D33A6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43846" y="4175150"/>
              <a:ext cx="944496" cy="788385"/>
            </a:xfrm>
            <a:prstGeom prst="rect">
              <a:avLst/>
            </a:prstGeom>
          </p:spPr>
        </p:pic>
        <p:pic>
          <p:nvPicPr>
            <p:cNvPr id="9" name="Picture 8" descr="A bird flying in the sky&#10;&#10;Description automatically generated with low confidence">
              <a:extLst>
                <a:ext uri="{FF2B5EF4-FFF2-40B4-BE49-F238E27FC236}">
                  <a16:creationId xmlns:a16="http://schemas.microsoft.com/office/drawing/2014/main" id="{4D6D220B-D935-4FF7-9BEE-F0C29460EB39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82450" y="4175150"/>
              <a:ext cx="944496" cy="788385"/>
            </a:xfrm>
            <a:prstGeom prst="rect">
              <a:avLst/>
            </a:prstGeom>
          </p:spPr>
        </p:pic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840D6119-64D7-4957-837F-58557F46F76F}"/>
              </a:ext>
            </a:extLst>
          </p:cNvPr>
          <p:cNvGrpSpPr/>
          <p:nvPr/>
        </p:nvGrpSpPr>
        <p:grpSpPr>
          <a:xfrm>
            <a:off x="9187566" y="4194200"/>
            <a:ext cx="1505892" cy="788385"/>
            <a:chOff x="7025908" y="4194200"/>
            <a:chExt cx="1505892" cy="788385"/>
          </a:xfrm>
        </p:grpSpPr>
        <p:pic>
          <p:nvPicPr>
            <p:cNvPr id="68" name="Picture 67" descr="A bird flying in the sky&#10;&#10;Description automatically generated with low confidence">
              <a:extLst>
                <a:ext uri="{FF2B5EF4-FFF2-40B4-BE49-F238E27FC236}">
                  <a16:creationId xmlns:a16="http://schemas.microsoft.com/office/drawing/2014/main" id="{A6E6E5AE-743B-46E5-8AE9-226F9E819D24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025908" y="4194200"/>
              <a:ext cx="944496" cy="788385"/>
            </a:xfrm>
            <a:prstGeom prst="rect">
              <a:avLst/>
            </a:prstGeom>
          </p:spPr>
        </p:pic>
        <p:pic>
          <p:nvPicPr>
            <p:cNvPr id="67" name="Picture 66" descr="A bird flying in the sky&#10;&#10;Description automatically generated with low confidence">
              <a:extLst>
                <a:ext uri="{FF2B5EF4-FFF2-40B4-BE49-F238E27FC236}">
                  <a16:creationId xmlns:a16="http://schemas.microsoft.com/office/drawing/2014/main" id="{EEEE985D-045F-4D77-B05A-7133A1792999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587304" y="4194200"/>
              <a:ext cx="944496" cy="78838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85293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accel="40000" decel="4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93889E-18 -4.81481E-6 L 0.04792 -0.04004 C 0.05764 -0.04907 0.07257 -0.05393 0.08819 -0.05393 C 0.10608 -0.05393 0.12031 -0.04907 0.13021 -0.04004 L 0.17813 -4.81481E-6 " pathEditMode="relative" rAng="0" ptsTypes="AAAAA">
                                      <p:cBhvr>
                                        <p:cTn id="6" dur="125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06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50"/>
                            </p:stCondLst>
                            <p:childTnLst>
                              <p:par>
                                <p:cTn id="8" presetID="44" presetClass="path" presetSubtype="0" accel="40000" decel="4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59259E-6 L -0.16302 -0.04004 C -0.19722 -0.04907 -0.24826 -0.05393 -0.30139 -0.05393 C -0.36215 -0.05393 -0.41059 -0.04907 -0.44479 -0.04004 L -0.60764 -2.59259E-6 " pathEditMode="relative" rAng="0" ptsTypes="AAAAA">
                                      <p:cBhvr>
                                        <p:cTn id="9" dur="175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82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4" presetClass="path" presetSubtype="0" accel="40000" decel="4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L 0.17865 -0.04004 C 0.21615 -0.04907 0.27205 -0.05393 0.33038 -0.05393 C 0.39705 -0.05393 0.45017 -0.04907 0.48767 -0.04004 L 0.66649 -3.7037E-6 " pathEditMode="relative" rAng="0" ptsTypes="AAAAA">
                                      <p:cBhvr>
                                        <p:cTn id="12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316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750"/>
                            </p:stCondLst>
                            <p:childTnLst>
                              <p:par>
                                <p:cTn id="14" presetID="44" presetClass="path" presetSubtype="0" accel="40000" decel="4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48148E-6 L -0.0625 -0.04004 C -0.07552 -0.04907 -0.09514 -0.05393 -0.11545 -0.05393 C -0.13889 -0.05393 -0.15747 -0.04907 -0.17049 -0.04004 L -0.23281 -1.48148E-6 " pathEditMode="relative" rAng="0" ptsTypes="AAAAA">
                                      <p:cBhvr>
                                        <p:cTn id="15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49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text&#10;&#10;Description automatically generated">
            <a:extLst>
              <a:ext uri="{FF2B5EF4-FFF2-40B4-BE49-F238E27FC236}">
                <a16:creationId xmlns:a16="http://schemas.microsoft.com/office/drawing/2014/main" id="{20762A2E-A5C2-413F-8B0D-FA1A7C969B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4727" b="77695"/>
          <a:stretch/>
        </p:blipFill>
        <p:spPr>
          <a:xfrm>
            <a:off x="684213" y="1857375"/>
            <a:ext cx="7775575" cy="4235450"/>
          </a:xfrm>
          <a:prstGeom prst="rect">
            <a:avLst/>
          </a:prstGeom>
          <a:solidFill>
            <a:srgbClr val="9DDCF9"/>
          </a:solidFill>
        </p:spPr>
      </p:pic>
      <p:pic>
        <p:nvPicPr>
          <p:cNvPr id="41" name="Picture 40" descr="A picture containing text&#10;&#10;Description automatically generated">
            <a:extLst>
              <a:ext uri="{FF2B5EF4-FFF2-40B4-BE49-F238E27FC236}">
                <a16:creationId xmlns:a16="http://schemas.microsoft.com/office/drawing/2014/main" id="{F513A091-3187-4837-8E67-90A6D54432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4" t="2915" r="72187" b="81819"/>
          <a:stretch/>
        </p:blipFill>
        <p:spPr>
          <a:xfrm>
            <a:off x="6419850" y="2392777"/>
            <a:ext cx="2039937" cy="987071"/>
          </a:xfrm>
          <a:prstGeom prst="rect">
            <a:avLst/>
          </a:prstGeom>
        </p:spPr>
      </p:pic>
      <p:pic>
        <p:nvPicPr>
          <p:cNvPr id="35" name="Picture 34" descr="A picture containing text&#10;&#10;Description automatically generated">
            <a:extLst>
              <a:ext uri="{FF2B5EF4-FFF2-40B4-BE49-F238E27FC236}">
                <a16:creationId xmlns:a16="http://schemas.microsoft.com/office/drawing/2014/main" id="{52D8E4B3-5E18-4B1B-A658-7BF6EC18E23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31" b="81588"/>
          <a:stretch/>
        </p:blipFill>
        <p:spPr>
          <a:xfrm>
            <a:off x="3366403" y="2844946"/>
            <a:ext cx="1707052" cy="1190503"/>
          </a:xfrm>
          <a:prstGeom prst="rect">
            <a:avLst/>
          </a:prstGeom>
        </p:spPr>
      </p:pic>
      <p:sp>
        <p:nvSpPr>
          <p:cNvPr id="15362" name="Rectangle 6">
            <a:extLst>
              <a:ext uri="{FF2B5EF4-FFF2-40B4-BE49-F238E27FC236}">
                <a16:creationId xmlns:a16="http://schemas.microsoft.com/office/drawing/2014/main" id="{B9F28B19-AF61-47C8-8272-CC285DCE8E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526272"/>
            <a:ext cx="7775575" cy="517133"/>
          </a:xfrm>
          <a:prstGeom prst="roundRect">
            <a:avLst/>
          </a:prstGeom>
          <a:solidFill>
            <a:srgbClr val="FFEDAA"/>
          </a:solidFill>
          <a:ln w="28575">
            <a:noFill/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When both the numbers we are adding are the same, we are doubling.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33E01FE-0DD9-4063-A863-EE16066DC674}"/>
              </a:ext>
            </a:extLst>
          </p:cNvPr>
          <p:cNvSpPr/>
          <p:nvPr/>
        </p:nvSpPr>
        <p:spPr>
          <a:xfrm>
            <a:off x="2848776" y="696913"/>
            <a:ext cx="3446457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b="1" dirty="0"/>
              <a:t>What is Double?</a:t>
            </a:r>
            <a:endParaRPr lang="en-GB" sz="3600" b="1" dirty="0"/>
          </a:p>
        </p:txBody>
      </p:sp>
      <p:grpSp>
        <p:nvGrpSpPr>
          <p:cNvPr id="56" name="ICONS">
            <a:extLst>
              <a:ext uri="{FF2B5EF4-FFF2-40B4-BE49-F238E27FC236}">
                <a16:creationId xmlns:a16="http://schemas.microsoft.com/office/drawing/2014/main" id="{5527ACF6-6505-4368-9E64-17DF24F4F9EE}"/>
              </a:ext>
            </a:extLst>
          </p:cNvPr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57" name="Assessment">
              <a:extLst>
                <a:ext uri="{FF2B5EF4-FFF2-40B4-BE49-F238E27FC236}">
                  <a16:creationId xmlns:a16="http://schemas.microsoft.com/office/drawing/2014/main" id="{25E2C0C5-777A-466B-B121-0FB8671D40B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8" name="Mental and Oral Starter">
              <a:extLst>
                <a:ext uri="{FF2B5EF4-FFF2-40B4-BE49-F238E27FC236}">
                  <a16:creationId xmlns:a16="http://schemas.microsoft.com/office/drawing/2014/main" id="{D6204AA4-F5FD-4DE9-A9B7-1A2B50A6D11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" name="Group Work">
              <a:extLst>
                <a:ext uri="{FF2B5EF4-FFF2-40B4-BE49-F238E27FC236}">
                  <a16:creationId xmlns:a16="http://schemas.microsoft.com/office/drawing/2014/main" id="{B0A23748-E6F9-4FF2-A0DF-E4E94B0B56D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0" name="Talking Partners">
              <a:extLst>
                <a:ext uri="{FF2B5EF4-FFF2-40B4-BE49-F238E27FC236}">
                  <a16:creationId xmlns:a16="http://schemas.microsoft.com/office/drawing/2014/main" id="{3148731C-7820-43B7-8C4A-7E649D89722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1" name="Pairs">
              <a:extLst>
                <a:ext uri="{FF2B5EF4-FFF2-40B4-BE49-F238E27FC236}">
                  <a16:creationId xmlns:a16="http://schemas.microsoft.com/office/drawing/2014/main" id="{68E26FAB-BBF3-4FB0-ACBD-E2D4C1FFC0B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2" name="Individual Work">
              <a:extLst>
                <a:ext uri="{FF2B5EF4-FFF2-40B4-BE49-F238E27FC236}">
                  <a16:creationId xmlns:a16="http://schemas.microsoft.com/office/drawing/2014/main" id="{6E0406F6-D6F0-4864-8709-73535ADA739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3" name="Whole Class">
              <a:extLst>
                <a:ext uri="{FF2B5EF4-FFF2-40B4-BE49-F238E27FC236}">
                  <a16:creationId xmlns:a16="http://schemas.microsoft.com/office/drawing/2014/main" id="{DAC64E01-5962-418F-98CB-04F52FFC22D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pic>
        <p:nvPicPr>
          <p:cNvPr id="65" name="Picture 64">
            <a:extLst>
              <a:ext uri="{FF2B5EF4-FFF2-40B4-BE49-F238E27FC236}">
                <a16:creationId xmlns:a16="http://schemas.microsoft.com/office/drawing/2014/main" id="{3AEC0C27-99E5-479D-BB9E-2BEF566F2FB5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-60000">
            <a:off x="1857812" y="3108187"/>
            <a:ext cx="5425140" cy="2748810"/>
          </a:xfrm>
          <a:prstGeom prst="rect">
            <a:avLst/>
          </a:prstGeom>
        </p:spPr>
      </p:pic>
      <p:pic>
        <p:nvPicPr>
          <p:cNvPr id="66" name="Picture 65" descr="A bird flying in the sky&#10;&#10;Description automatically generated with low confidence">
            <a:extLst>
              <a:ext uri="{FF2B5EF4-FFF2-40B4-BE49-F238E27FC236}">
                <a16:creationId xmlns:a16="http://schemas.microsoft.com/office/drawing/2014/main" id="{95F270C5-5D8F-47C3-A3E0-D082EA0D33A6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715" y="3339985"/>
            <a:ext cx="1182524" cy="987071"/>
          </a:xfrm>
          <a:prstGeom prst="rect">
            <a:avLst/>
          </a:prstGeom>
        </p:spPr>
      </p:pic>
      <p:pic>
        <p:nvPicPr>
          <p:cNvPr id="9" name="Picture 8" descr="A bird flying in the sky&#10;&#10;Description automatically generated with low confidence">
            <a:extLst>
              <a:ext uri="{FF2B5EF4-FFF2-40B4-BE49-F238E27FC236}">
                <a16:creationId xmlns:a16="http://schemas.microsoft.com/office/drawing/2014/main" id="{4D6D220B-D935-4FF7-9BEE-F0C29460EB39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8694" y="3339985"/>
            <a:ext cx="1182524" cy="987071"/>
          </a:xfrm>
          <a:prstGeom prst="rect">
            <a:avLst/>
          </a:prstGeom>
        </p:spPr>
      </p:pic>
      <p:pic>
        <p:nvPicPr>
          <p:cNvPr id="68" name="Picture 67" descr="A bird flying in the sky&#10;&#10;Description automatically generated with low confidence">
            <a:extLst>
              <a:ext uri="{FF2B5EF4-FFF2-40B4-BE49-F238E27FC236}">
                <a16:creationId xmlns:a16="http://schemas.microsoft.com/office/drawing/2014/main" id="{A6E6E5AE-743B-46E5-8AE9-226F9E819D24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29902" y="3335881"/>
            <a:ext cx="1182524" cy="987071"/>
          </a:xfrm>
          <a:prstGeom prst="rect">
            <a:avLst/>
          </a:prstGeom>
        </p:spPr>
      </p:pic>
      <p:pic>
        <p:nvPicPr>
          <p:cNvPr id="67" name="Picture 66" descr="A bird flying in the sky&#10;&#10;Description automatically generated with low confidence">
            <a:extLst>
              <a:ext uri="{FF2B5EF4-FFF2-40B4-BE49-F238E27FC236}">
                <a16:creationId xmlns:a16="http://schemas.microsoft.com/office/drawing/2014/main" id="{EEEE985D-045F-4D77-B05A-7133A1792999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87875" y="3335881"/>
            <a:ext cx="1182524" cy="987071"/>
          </a:xfrm>
          <a:prstGeom prst="rect">
            <a:avLst/>
          </a:prstGeom>
        </p:spPr>
      </p:pic>
      <p:sp>
        <p:nvSpPr>
          <p:cNvPr id="72" name="Rectangle 6">
            <a:extLst>
              <a:ext uri="{FF2B5EF4-FFF2-40B4-BE49-F238E27FC236}">
                <a16:creationId xmlns:a16="http://schemas.microsoft.com/office/drawing/2014/main" id="{35C930A8-45C1-404B-A0DE-B365CA9E85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8474" y="4901264"/>
            <a:ext cx="1707052" cy="62439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9B000"/>
            </a:solidFill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dirty="0"/>
              <a:t>3 + 3 = 6</a:t>
            </a:r>
          </a:p>
        </p:txBody>
      </p:sp>
      <p:sp>
        <p:nvSpPr>
          <p:cNvPr id="27" name="Rectangle 6">
            <a:extLst>
              <a:ext uri="{FF2B5EF4-FFF2-40B4-BE49-F238E27FC236}">
                <a16:creationId xmlns:a16="http://schemas.microsoft.com/office/drawing/2014/main" id="{B5C8B4C2-955C-42E7-93AB-6674EAB316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6613" y="2208016"/>
            <a:ext cx="3563938" cy="51713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AC2"/>
            </a:solidFill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3 add 3 is the same as double 3.</a:t>
            </a:r>
          </a:p>
        </p:txBody>
      </p:sp>
      <p:pic>
        <p:nvPicPr>
          <p:cNvPr id="29" name="Picture 28" descr="A bird flying in the sky&#10;&#10;Description automatically generated with low confidence">
            <a:extLst>
              <a:ext uri="{FF2B5EF4-FFF2-40B4-BE49-F238E27FC236}">
                <a16:creationId xmlns:a16="http://schemas.microsoft.com/office/drawing/2014/main" id="{BDB4FE33-2373-43EB-AEAB-44837B5A8A12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596" y="3351493"/>
            <a:ext cx="1182524" cy="987071"/>
          </a:xfrm>
          <a:prstGeom prst="rect">
            <a:avLst/>
          </a:prstGeom>
        </p:spPr>
      </p:pic>
      <p:pic>
        <p:nvPicPr>
          <p:cNvPr id="30" name="Picture 29" descr="A bird flying in the sky&#10;&#10;Description automatically generated with low confidence">
            <a:extLst>
              <a:ext uri="{FF2B5EF4-FFF2-40B4-BE49-F238E27FC236}">
                <a16:creationId xmlns:a16="http://schemas.microsoft.com/office/drawing/2014/main" id="{C84118A9-0C54-44BB-831D-1C96BA5FFC7A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19850" y="3359006"/>
            <a:ext cx="1182524" cy="987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0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text&#10;&#10;Description automatically generated">
            <a:extLst>
              <a:ext uri="{FF2B5EF4-FFF2-40B4-BE49-F238E27FC236}">
                <a16:creationId xmlns:a16="http://schemas.microsoft.com/office/drawing/2014/main" id="{20762A2E-A5C2-413F-8B0D-FA1A7C969B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4727" b="77695"/>
          <a:stretch/>
        </p:blipFill>
        <p:spPr>
          <a:xfrm>
            <a:off x="684213" y="1857375"/>
            <a:ext cx="7775575" cy="4235450"/>
          </a:xfrm>
          <a:prstGeom prst="rect">
            <a:avLst/>
          </a:prstGeom>
          <a:solidFill>
            <a:srgbClr val="9DDCF9"/>
          </a:solidFill>
        </p:spPr>
      </p:pic>
      <p:sp>
        <p:nvSpPr>
          <p:cNvPr id="15362" name="Rectangle 6">
            <a:extLst>
              <a:ext uri="{FF2B5EF4-FFF2-40B4-BE49-F238E27FC236}">
                <a16:creationId xmlns:a16="http://schemas.microsoft.com/office/drawing/2014/main" id="{B9F28B19-AF61-47C8-8272-CC285DCE8E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526272"/>
            <a:ext cx="7775575" cy="517133"/>
          </a:xfrm>
          <a:prstGeom prst="roundRect">
            <a:avLst/>
          </a:prstGeom>
          <a:solidFill>
            <a:srgbClr val="FFEDAA"/>
          </a:solidFill>
          <a:ln w="28575">
            <a:noFill/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We can use ten-frames to show doubles.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33E01FE-0DD9-4063-A863-EE16066DC674}"/>
              </a:ext>
            </a:extLst>
          </p:cNvPr>
          <p:cNvSpPr/>
          <p:nvPr/>
        </p:nvSpPr>
        <p:spPr>
          <a:xfrm>
            <a:off x="2848776" y="696913"/>
            <a:ext cx="3446457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b="1" dirty="0"/>
              <a:t>What is Double?</a:t>
            </a:r>
            <a:endParaRPr lang="en-GB" sz="3600" b="1" dirty="0"/>
          </a:p>
        </p:txBody>
      </p:sp>
      <p:grpSp>
        <p:nvGrpSpPr>
          <p:cNvPr id="56" name="ICONS">
            <a:extLst>
              <a:ext uri="{FF2B5EF4-FFF2-40B4-BE49-F238E27FC236}">
                <a16:creationId xmlns:a16="http://schemas.microsoft.com/office/drawing/2014/main" id="{5527ACF6-6505-4368-9E64-17DF24F4F9EE}"/>
              </a:ext>
            </a:extLst>
          </p:cNvPr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57" name="Assessment">
              <a:extLst>
                <a:ext uri="{FF2B5EF4-FFF2-40B4-BE49-F238E27FC236}">
                  <a16:creationId xmlns:a16="http://schemas.microsoft.com/office/drawing/2014/main" id="{25E2C0C5-777A-466B-B121-0FB8671D40B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8" name="Mental and Oral Starter">
              <a:extLst>
                <a:ext uri="{FF2B5EF4-FFF2-40B4-BE49-F238E27FC236}">
                  <a16:creationId xmlns:a16="http://schemas.microsoft.com/office/drawing/2014/main" id="{D6204AA4-F5FD-4DE9-A9B7-1A2B50A6D11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" name="Group Work">
              <a:extLst>
                <a:ext uri="{FF2B5EF4-FFF2-40B4-BE49-F238E27FC236}">
                  <a16:creationId xmlns:a16="http://schemas.microsoft.com/office/drawing/2014/main" id="{B0A23748-E6F9-4FF2-A0DF-E4E94B0B56D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0" name="Talking Partners">
              <a:extLst>
                <a:ext uri="{FF2B5EF4-FFF2-40B4-BE49-F238E27FC236}">
                  <a16:creationId xmlns:a16="http://schemas.microsoft.com/office/drawing/2014/main" id="{3148731C-7820-43B7-8C4A-7E649D89722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1" name="Pairs">
              <a:extLst>
                <a:ext uri="{FF2B5EF4-FFF2-40B4-BE49-F238E27FC236}">
                  <a16:creationId xmlns:a16="http://schemas.microsoft.com/office/drawing/2014/main" id="{68E26FAB-BBF3-4FB0-ACBD-E2D4C1FFC0B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2" name="Individual Work">
              <a:extLst>
                <a:ext uri="{FF2B5EF4-FFF2-40B4-BE49-F238E27FC236}">
                  <a16:creationId xmlns:a16="http://schemas.microsoft.com/office/drawing/2014/main" id="{6E0406F6-D6F0-4864-8709-73535ADA739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3" name="Whole Class">
              <a:extLst>
                <a:ext uri="{FF2B5EF4-FFF2-40B4-BE49-F238E27FC236}">
                  <a16:creationId xmlns:a16="http://schemas.microsoft.com/office/drawing/2014/main" id="{DAC64E01-5962-418F-98CB-04F52FFC22D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sp>
        <p:nvSpPr>
          <p:cNvPr id="72" name="Rectangle 6">
            <a:extLst>
              <a:ext uri="{FF2B5EF4-FFF2-40B4-BE49-F238E27FC236}">
                <a16:creationId xmlns:a16="http://schemas.microsoft.com/office/drawing/2014/main" id="{35C930A8-45C1-404B-A0DE-B365CA9E85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11947" y="5415574"/>
            <a:ext cx="1281684" cy="51713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4 + 4 = 8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A4698D7-691D-4DE6-971B-8CD21FFBA0E6}"/>
              </a:ext>
            </a:extLst>
          </p:cNvPr>
          <p:cNvGrpSpPr/>
          <p:nvPr/>
        </p:nvGrpSpPr>
        <p:grpSpPr>
          <a:xfrm>
            <a:off x="1148810" y="2285137"/>
            <a:ext cx="3022170" cy="3018410"/>
            <a:chOff x="1148810" y="2285137"/>
            <a:chExt cx="3022170" cy="3018410"/>
          </a:xfrm>
        </p:grpSpPr>
        <p:pic>
          <p:nvPicPr>
            <p:cNvPr id="3" name="Picture 2" descr="Logo&#10;&#10;Description automatically generated with medium confidence">
              <a:extLst>
                <a:ext uri="{FF2B5EF4-FFF2-40B4-BE49-F238E27FC236}">
                  <a16:creationId xmlns:a16="http://schemas.microsoft.com/office/drawing/2014/main" id="{4892200D-37E5-4FB5-8152-25867673EC0C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8810" y="2416056"/>
              <a:ext cx="1143000" cy="704850"/>
            </a:xfrm>
            <a:prstGeom prst="rect">
              <a:avLst/>
            </a:prstGeom>
          </p:spPr>
        </p:pic>
        <p:pic>
          <p:nvPicPr>
            <p:cNvPr id="28" name="Picture 27" descr="Logo&#10;&#10;Description automatically generated with medium confidence">
              <a:extLst>
                <a:ext uri="{FF2B5EF4-FFF2-40B4-BE49-F238E27FC236}">
                  <a16:creationId xmlns:a16="http://schemas.microsoft.com/office/drawing/2014/main" id="{5F80CD95-6E47-4F09-85A4-092821D74EB1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027980" y="2416056"/>
              <a:ext cx="1143000" cy="704850"/>
            </a:xfrm>
            <a:prstGeom prst="rect">
              <a:avLst/>
            </a:prstGeom>
          </p:spPr>
        </p:pic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07B05AA2-AA74-46A2-BBA2-B7865C8E2B6A}"/>
                </a:ext>
              </a:extLst>
            </p:cNvPr>
            <p:cNvGrpSpPr/>
            <p:nvPr/>
          </p:nvGrpSpPr>
          <p:grpSpPr>
            <a:xfrm>
              <a:off x="2040523" y="2285137"/>
              <a:ext cx="1212410" cy="3018410"/>
              <a:chOff x="-2563737" y="1376362"/>
              <a:chExt cx="1281684" cy="3190875"/>
            </a:xfrm>
          </p:grpSpPr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D7789A83-1D2D-48CE-8A42-2A5C282D84AE}"/>
                  </a:ext>
                </a:extLst>
              </p:cNvPr>
              <p:cNvSpPr/>
              <p:nvPr/>
            </p:nvSpPr>
            <p:spPr>
              <a:xfrm>
                <a:off x="-2563737" y="1376362"/>
                <a:ext cx="638175" cy="63817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24A9EEAB-6F9B-436B-A2E7-5E0450FC1690}"/>
                  </a:ext>
                </a:extLst>
              </p:cNvPr>
              <p:cNvSpPr/>
              <p:nvPr/>
            </p:nvSpPr>
            <p:spPr>
              <a:xfrm>
                <a:off x="-1920228" y="1376362"/>
                <a:ext cx="638175" cy="63817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2" name="Rectangle 31">
                <a:extLst>
                  <a:ext uri="{FF2B5EF4-FFF2-40B4-BE49-F238E27FC236}">
                    <a16:creationId xmlns:a16="http://schemas.microsoft.com/office/drawing/2014/main" id="{937AA195-D2F5-4B7E-9F66-37CF99E4D8C6}"/>
                  </a:ext>
                </a:extLst>
              </p:cNvPr>
              <p:cNvSpPr/>
              <p:nvPr/>
            </p:nvSpPr>
            <p:spPr>
              <a:xfrm>
                <a:off x="-2563737" y="2014537"/>
                <a:ext cx="638175" cy="63817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:a16="http://schemas.microsoft.com/office/drawing/2014/main" id="{05BB8232-E0E1-422F-9083-5FC4598AF5F8}"/>
                  </a:ext>
                </a:extLst>
              </p:cNvPr>
              <p:cNvSpPr/>
              <p:nvPr/>
            </p:nvSpPr>
            <p:spPr>
              <a:xfrm>
                <a:off x="-1920228" y="2014537"/>
                <a:ext cx="638175" cy="63817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7681891C-005C-435E-8BE6-FE14637C0E98}"/>
                  </a:ext>
                </a:extLst>
              </p:cNvPr>
              <p:cNvSpPr/>
              <p:nvPr/>
            </p:nvSpPr>
            <p:spPr>
              <a:xfrm>
                <a:off x="-2563737" y="2652712"/>
                <a:ext cx="638175" cy="63817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Rectangle 35">
                <a:extLst>
                  <a:ext uri="{FF2B5EF4-FFF2-40B4-BE49-F238E27FC236}">
                    <a16:creationId xmlns:a16="http://schemas.microsoft.com/office/drawing/2014/main" id="{6652DFAF-10A9-4004-87D5-6EECCD3255DC}"/>
                  </a:ext>
                </a:extLst>
              </p:cNvPr>
              <p:cNvSpPr/>
              <p:nvPr/>
            </p:nvSpPr>
            <p:spPr>
              <a:xfrm>
                <a:off x="-1920228" y="2652712"/>
                <a:ext cx="638175" cy="63817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9FFE27FF-3D37-44D2-8CB5-C2CDE0E43B84}"/>
                  </a:ext>
                </a:extLst>
              </p:cNvPr>
              <p:cNvSpPr/>
              <p:nvPr/>
            </p:nvSpPr>
            <p:spPr>
              <a:xfrm>
                <a:off x="-2563737" y="3290887"/>
                <a:ext cx="638175" cy="63817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7275DFE5-6F48-45AD-8074-BB75FF82F69E}"/>
                  </a:ext>
                </a:extLst>
              </p:cNvPr>
              <p:cNvSpPr/>
              <p:nvPr/>
            </p:nvSpPr>
            <p:spPr>
              <a:xfrm>
                <a:off x="-1920228" y="3290887"/>
                <a:ext cx="638175" cy="63817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9" name="Rectangle 38">
                <a:extLst>
                  <a:ext uri="{FF2B5EF4-FFF2-40B4-BE49-F238E27FC236}">
                    <a16:creationId xmlns:a16="http://schemas.microsoft.com/office/drawing/2014/main" id="{D9972B86-6616-4C8D-A9CA-45598ADFA831}"/>
                  </a:ext>
                </a:extLst>
              </p:cNvPr>
              <p:cNvSpPr/>
              <p:nvPr/>
            </p:nvSpPr>
            <p:spPr>
              <a:xfrm>
                <a:off x="-2563737" y="3929062"/>
                <a:ext cx="638175" cy="63817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0" name="Rectangle 39">
                <a:extLst>
                  <a:ext uri="{FF2B5EF4-FFF2-40B4-BE49-F238E27FC236}">
                    <a16:creationId xmlns:a16="http://schemas.microsoft.com/office/drawing/2014/main" id="{ED9FA384-F4A3-460E-B5FE-02769BD057CC}"/>
                  </a:ext>
                </a:extLst>
              </p:cNvPr>
              <p:cNvSpPr/>
              <p:nvPr/>
            </p:nvSpPr>
            <p:spPr>
              <a:xfrm>
                <a:off x="-1920228" y="3929062"/>
                <a:ext cx="638175" cy="63817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DF4959CD-14C6-43CE-A396-4AB3D0FC7F76}"/>
                </a:ext>
              </a:extLst>
            </p:cNvPr>
            <p:cNvSpPr/>
            <p:nvPr/>
          </p:nvSpPr>
          <p:spPr>
            <a:xfrm>
              <a:off x="2128483" y="4787825"/>
              <a:ext cx="427762" cy="427762"/>
            </a:xfrm>
            <a:prstGeom prst="ellipse">
              <a:avLst/>
            </a:prstGeom>
            <a:solidFill>
              <a:srgbClr val="007AC2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1EC7715C-EF23-42C3-A8DA-5E506402CB47}"/>
                </a:ext>
              </a:extLst>
            </p:cNvPr>
            <p:cNvSpPr/>
            <p:nvPr/>
          </p:nvSpPr>
          <p:spPr>
            <a:xfrm>
              <a:off x="2132962" y="4190241"/>
              <a:ext cx="427762" cy="427762"/>
            </a:xfrm>
            <a:prstGeom prst="ellipse">
              <a:avLst/>
            </a:prstGeom>
            <a:solidFill>
              <a:srgbClr val="007AC2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930C8AED-3771-4EF1-B482-BB04830AD513}"/>
                </a:ext>
              </a:extLst>
            </p:cNvPr>
            <p:cNvSpPr/>
            <p:nvPr/>
          </p:nvSpPr>
          <p:spPr>
            <a:xfrm>
              <a:off x="2128483" y="3579971"/>
              <a:ext cx="427762" cy="427762"/>
            </a:xfrm>
            <a:prstGeom prst="ellipse">
              <a:avLst/>
            </a:prstGeom>
            <a:solidFill>
              <a:srgbClr val="007AC2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D711F8-787C-4110-9539-82860627AAA5}"/>
                </a:ext>
              </a:extLst>
            </p:cNvPr>
            <p:cNvSpPr/>
            <p:nvPr/>
          </p:nvSpPr>
          <p:spPr>
            <a:xfrm>
              <a:off x="2128483" y="2984970"/>
              <a:ext cx="427762" cy="427762"/>
            </a:xfrm>
            <a:prstGeom prst="ellipse">
              <a:avLst/>
            </a:prstGeom>
            <a:solidFill>
              <a:srgbClr val="007AC2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2563C969-2420-4510-AD04-0BA5AD1A4F37}"/>
                </a:ext>
              </a:extLst>
            </p:cNvPr>
            <p:cNvSpPr/>
            <p:nvPr/>
          </p:nvSpPr>
          <p:spPr>
            <a:xfrm>
              <a:off x="2738064" y="4787825"/>
              <a:ext cx="427762" cy="427762"/>
            </a:xfrm>
            <a:prstGeom prst="ellipse">
              <a:avLst/>
            </a:prstGeom>
            <a:solidFill>
              <a:srgbClr val="F9B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40D93C2A-098D-418E-8795-5B8C9977D691}"/>
                </a:ext>
              </a:extLst>
            </p:cNvPr>
            <p:cNvSpPr/>
            <p:nvPr/>
          </p:nvSpPr>
          <p:spPr>
            <a:xfrm>
              <a:off x="2742543" y="4190241"/>
              <a:ext cx="427762" cy="427762"/>
            </a:xfrm>
            <a:prstGeom prst="ellipse">
              <a:avLst/>
            </a:prstGeom>
            <a:solidFill>
              <a:srgbClr val="F9B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473CCEE6-58E3-46DF-99C5-002D3F180C07}"/>
                </a:ext>
              </a:extLst>
            </p:cNvPr>
            <p:cNvSpPr/>
            <p:nvPr/>
          </p:nvSpPr>
          <p:spPr>
            <a:xfrm>
              <a:off x="2738064" y="3579971"/>
              <a:ext cx="427762" cy="427762"/>
            </a:xfrm>
            <a:prstGeom prst="ellipse">
              <a:avLst/>
            </a:prstGeom>
            <a:solidFill>
              <a:srgbClr val="F9B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1DEDE0DD-F262-4ABF-AA47-EE4C568C05F3}"/>
                </a:ext>
              </a:extLst>
            </p:cNvPr>
            <p:cNvSpPr/>
            <p:nvPr/>
          </p:nvSpPr>
          <p:spPr>
            <a:xfrm>
              <a:off x="2738064" y="2984970"/>
              <a:ext cx="427762" cy="427762"/>
            </a:xfrm>
            <a:prstGeom prst="ellipse">
              <a:avLst/>
            </a:prstGeom>
            <a:solidFill>
              <a:srgbClr val="F9B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9" name="Rectangle 6">
            <a:extLst>
              <a:ext uri="{FF2B5EF4-FFF2-40B4-BE49-F238E27FC236}">
                <a16:creationId xmlns:a16="http://schemas.microsoft.com/office/drawing/2014/main" id="{A7F041B5-A8FE-49FF-B27F-BD00362822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03929" y="5415574"/>
            <a:ext cx="1382608" cy="51713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10 = 5 + 5</a:t>
            </a:r>
          </a:p>
        </p:txBody>
      </p:sp>
      <p:pic>
        <p:nvPicPr>
          <p:cNvPr id="41" name="Picture 40" descr="A picture containing text&#10;&#10;Description automatically generated">
            <a:extLst>
              <a:ext uri="{FF2B5EF4-FFF2-40B4-BE49-F238E27FC236}">
                <a16:creationId xmlns:a16="http://schemas.microsoft.com/office/drawing/2014/main" id="{F513A091-3187-4837-8E67-90A6D5443215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4" t="2915" r="72187" b="81819"/>
          <a:stretch/>
        </p:blipFill>
        <p:spPr>
          <a:xfrm>
            <a:off x="6419850" y="2392777"/>
            <a:ext cx="2039937" cy="987071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B575A938-DD9E-4E87-B471-6D7F1226D4AD}"/>
              </a:ext>
            </a:extLst>
          </p:cNvPr>
          <p:cNvGrpSpPr/>
          <p:nvPr/>
        </p:nvGrpSpPr>
        <p:grpSpPr>
          <a:xfrm>
            <a:off x="4802755" y="2285137"/>
            <a:ext cx="3010760" cy="3018410"/>
            <a:chOff x="4802755" y="2285137"/>
            <a:chExt cx="3010760" cy="3018410"/>
          </a:xfrm>
        </p:grpSpPr>
        <p:pic>
          <p:nvPicPr>
            <p:cNvPr id="50" name="Picture 49" descr="Logo&#10;&#10;Description automatically generated with medium confidence">
              <a:extLst>
                <a:ext uri="{FF2B5EF4-FFF2-40B4-BE49-F238E27FC236}">
                  <a16:creationId xmlns:a16="http://schemas.microsoft.com/office/drawing/2014/main" id="{9817DD1A-B529-439F-AE2D-BA475975EEF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02755" y="2416056"/>
              <a:ext cx="1143000" cy="704850"/>
            </a:xfrm>
            <a:prstGeom prst="rect">
              <a:avLst/>
            </a:prstGeom>
          </p:spPr>
        </p:pic>
        <p:pic>
          <p:nvPicPr>
            <p:cNvPr id="51" name="Picture 50" descr="Logo&#10;&#10;Description automatically generated with medium confidence">
              <a:extLst>
                <a:ext uri="{FF2B5EF4-FFF2-40B4-BE49-F238E27FC236}">
                  <a16:creationId xmlns:a16="http://schemas.microsoft.com/office/drawing/2014/main" id="{1A5362D4-B46E-484F-8294-274C7536BD56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670515" y="2416056"/>
              <a:ext cx="1143000" cy="704850"/>
            </a:xfrm>
            <a:prstGeom prst="rect">
              <a:avLst/>
            </a:prstGeom>
          </p:spPr>
        </p:pic>
        <p:grpSp>
          <p:nvGrpSpPr>
            <p:cNvPr id="52" name="Group 51">
              <a:extLst>
                <a:ext uri="{FF2B5EF4-FFF2-40B4-BE49-F238E27FC236}">
                  <a16:creationId xmlns:a16="http://schemas.microsoft.com/office/drawing/2014/main" id="{F3D0197E-D581-437C-B49D-968BDE2F68B4}"/>
                </a:ext>
              </a:extLst>
            </p:cNvPr>
            <p:cNvGrpSpPr/>
            <p:nvPr/>
          </p:nvGrpSpPr>
          <p:grpSpPr>
            <a:xfrm>
              <a:off x="5694468" y="2285137"/>
              <a:ext cx="1212410" cy="3018410"/>
              <a:chOff x="-2563737" y="1376362"/>
              <a:chExt cx="1281684" cy="3190875"/>
            </a:xfrm>
          </p:grpSpPr>
          <p:sp>
            <p:nvSpPr>
              <p:cNvPr id="53" name="Rectangle 52">
                <a:extLst>
                  <a:ext uri="{FF2B5EF4-FFF2-40B4-BE49-F238E27FC236}">
                    <a16:creationId xmlns:a16="http://schemas.microsoft.com/office/drawing/2014/main" id="{8B326853-9ACA-46B2-834E-D74D4B66371C}"/>
                  </a:ext>
                </a:extLst>
              </p:cNvPr>
              <p:cNvSpPr/>
              <p:nvPr/>
            </p:nvSpPr>
            <p:spPr>
              <a:xfrm>
                <a:off x="-2563737" y="1376362"/>
                <a:ext cx="638175" cy="63817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4" name="Rectangle 53">
                <a:extLst>
                  <a:ext uri="{FF2B5EF4-FFF2-40B4-BE49-F238E27FC236}">
                    <a16:creationId xmlns:a16="http://schemas.microsoft.com/office/drawing/2014/main" id="{2F5789A6-397E-4D03-B119-199764DCAA61}"/>
                  </a:ext>
                </a:extLst>
              </p:cNvPr>
              <p:cNvSpPr/>
              <p:nvPr/>
            </p:nvSpPr>
            <p:spPr>
              <a:xfrm>
                <a:off x="-1920228" y="1376362"/>
                <a:ext cx="638175" cy="63817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EC72E277-A98B-4BF4-B6EE-0D688AE1489D}"/>
                  </a:ext>
                </a:extLst>
              </p:cNvPr>
              <p:cNvSpPr/>
              <p:nvPr/>
            </p:nvSpPr>
            <p:spPr>
              <a:xfrm>
                <a:off x="-2563737" y="2014537"/>
                <a:ext cx="638175" cy="63817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4" name="Rectangle 63">
                <a:extLst>
                  <a:ext uri="{FF2B5EF4-FFF2-40B4-BE49-F238E27FC236}">
                    <a16:creationId xmlns:a16="http://schemas.microsoft.com/office/drawing/2014/main" id="{F6E9AC2C-C43B-4F9C-B1B7-8BF0C59FBC9A}"/>
                  </a:ext>
                </a:extLst>
              </p:cNvPr>
              <p:cNvSpPr/>
              <p:nvPr/>
            </p:nvSpPr>
            <p:spPr>
              <a:xfrm>
                <a:off x="-1920228" y="2014537"/>
                <a:ext cx="638175" cy="63817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69" name="Rectangle 68">
                <a:extLst>
                  <a:ext uri="{FF2B5EF4-FFF2-40B4-BE49-F238E27FC236}">
                    <a16:creationId xmlns:a16="http://schemas.microsoft.com/office/drawing/2014/main" id="{389E0293-B22D-47AF-B00A-58DA7D166934}"/>
                  </a:ext>
                </a:extLst>
              </p:cNvPr>
              <p:cNvSpPr/>
              <p:nvPr/>
            </p:nvSpPr>
            <p:spPr>
              <a:xfrm>
                <a:off x="-2563737" y="2652712"/>
                <a:ext cx="638175" cy="63817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0" name="Rectangle 69">
                <a:extLst>
                  <a:ext uri="{FF2B5EF4-FFF2-40B4-BE49-F238E27FC236}">
                    <a16:creationId xmlns:a16="http://schemas.microsoft.com/office/drawing/2014/main" id="{47BB6EC3-50D9-4189-9A36-7773C538FC4F}"/>
                  </a:ext>
                </a:extLst>
              </p:cNvPr>
              <p:cNvSpPr/>
              <p:nvPr/>
            </p:nvSpPr>
            <p:spPr>
              <a:xfrm>
                <a:off x="-1920228" y="2652712"/>
                <a:ext cx="638175" cy="63817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1" name="Rectangle 70">
                <a:extLst>
                  <a:ext uri="{FF2B5EF4-FFF2-40B4-BE49-F238E27FC236}">
                    <a16:creationId xmlns:a16="http://schemas.microsoft.com/office/drawing/2014/main" id="{439FFBC3-AF82-4622-8E49-E588471BD70E}"/>
                  </a:ext>
                </a:extLst>
              </p:cNvPr>
              <p:cNvSpPr/>
              <p:nvPr/>
            </p:nvSpPr>
            <p:spPr>
              <a:xfrm>
                <a:off x="-2563737" y="3290887"/>
                <a:ext cx="638175" cy="63817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3" name="Rectangle 72">
                <a:extLst>
                  <a:ext uri="{FF2B5EF4-FFF2-40B4-BE49-F238E27FC236}">
                    <a16:creationId xmlns:a16="http://schemas.microsoft.com/office/drawing/2014/main" id="{44DEF41E-EA75-4C1E-813A-D7976ED4BAAA}"/>
                  </a:ext>
                </a:extLst>
              </p:cNvPr>
              <p:cNvSpPr/>
              <p:nvPr/>
            </p:nvSpPr>
            <p:spPr>
              <a:xfrm>
                <a:off x="-1920228" y="3290887"/>
                <a:ext cx="638175" cy="63817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4" name="Rectangle 73">
                <a:extLst>
                  <a:ext uri="{FF2B5EF4-FFF2-40B4-BE49-F238E27FC236}">
                    <a16:creationId xmlns:a16="http://schemas.microsoft.com/office/drawing/2014/main" id="{9A80B0FE-84F3-4830-9F2A-DB7F53B64FF7}"/>
                  </a:ext>
                </a:extLst>
              </p:cNvPr>
              <p:cNvSpPr/>
              <p:nvPr/>
            </p:nvSpPr>
            <p:spPr>
              <a:xfrm>
                <a:off x="-2563737" y="3929062"/>
                <a:ext cx="638175" cy="63817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75" name="Rectangle 74">
                <a:extLst>
                  <a:ext uri="{FF2B5EF4-FFF2-40B4-BE49-F238E27FC236}">
                    <a16:creationId xmlns:a16="http://schemas.microsoft.com/office/drawing/2014/main" id="{FB72D9B2-0797-4BFC-8B94-20333B433264}"/>
                  </a:ext>
                </a:extLst>
              </p:cNvPr>
              <p:cNvSpPr/>
              <p:nvPr/>
            </p:nvSpPr>
            <p:spPr>
              <a:xfrm>
                <a:off x="-1920228" y="3929062"/>
                <a:ext cx="638175" cy="63817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C2F31D5F-9046-4FD0-BF19-294DAE8E7E1A}"/>
                </a:ext>
              </a:extLst>
            </p:cNvPr>
            <p:cNvSpPr/>
            <p:nvPr/>
          </p:nvSpPr>
          <p:spPr>
            <a:xfrm>
              <a:off x="5782428" y="4787825"/>
              <a:ext cx="427762" cy="427762"/>
            </a:xfrm>
            <a:prstGeom prst="ellipse">
              <a:avLst/>
            </a:prstGeom>
            <a:solidFill>
              <a:srgbClr val="007AC2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AF758B5D-5B20-4535-A3DB-62DDEB9BFED1}"/>
                </a:ext>
              </a:extLst>
            </p:cNvPr>
            <p:cNvSpPr/>
            <p:nvPr/>
          </p:nvSpPr>
          <p:spPr>
            <a:xfrm>
              <a:off x="5786907" y="4190241"/>
              <a:ext cx="427762" cy="427762"/>
            </a:xfrm>
            <a:prstGeom prst="ellipse">
              <a:avLst/>
            </a:prstGeom>
            <a:solidFill>
              <a:srgbClr val="007AC2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2FA60286-EBFF-48A0-B526-9E8A99005C9D}"/>
                </a:ext>
              </a:extLst>
            </p:cNvPr>
            <p:cNvSpPr/>
            <p:nvPr/>
          </p:nvSpPr>
          <p:spPr>
            <a:xfrm>
              <a:off x="5782428" y="3579971"/>
              <a:ext cx="427762" cy="427762"/>
            </a:xfrm>
            <a:prstGeom prst="ellipse">
              <a:avLst/>
            </a:prstGeom>
            <a:solidFill>
              <a:srgbClr val="007AC2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Oval 78">
              <a:extLst>
                <a:ext uri="{FF2B5EF4-FFF2-40B4-BE49-F238E27FC236}">
                  <a16:creationId xmlns:a16="http://schemas.microsoft.com/office/drawing/2014/main" id="{52C4D401-6298-4E58-A884-FBEDEA5C7BD2}"/>
                </a:ext>
              </a:extLst>
            </p:cNvPr>
            <p:cNvSpPr/>
            <p:nvPr/>
          </p:nvSpPr>
          <p:spPr>
            <a:xfrm>
              <a:off x="5782428" y="2984970"/>
              <a:ext cx="427762" cy="427762"/>
            </a:xfrm>
            <a:prstGeom prst="ellipse">
              <a:avLst/>
            </a:prstGeom>
            <a:solidFill>
              <a:srgbClr val="007AC2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0C17F59A-A88A-4F02-9479-C11D7DD0D077}"/>
                </a:ext>
              </a:extLst>
            </p:cNvPr>
            <p:cNvSpPr/>
            <p:nvPr/>
          </p:nvSpPr>
          <p:spPr>
            <a:xfrm>
              <a:off x="6392009" y="4787825"/>
              <a:ext cx="427762" cy="427762"/>
            </a:xfrm>
            <a:prstGeom prst="ellipse">
              <a:avLst/>
            </a:prstGeom>
            <a:solidFill>
              <a:srgbClr val="F9B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Oval 80">
              <a:extLst>
                <a:ext uri="{FF2B5EF4-FFF2-40B4-BE49-F238E27FC236}">
                  <a16:creationId xmlns:a16="http://schemas.microsoft.com/office/drawing/2014/main" id="{DBE82C40-7C3F-43D4-811D-226C397B8AC7}"/>
                </a:ext>
              </a:extLst>
            </p:cNvPr>
            <p:cNvSpPr/>
            <p:nvPr/>
          </p:nvSpPr>
          <p:spPr>
            <a:xfrm>
              <a:off x="6396488" y="4190241"/>
              <a:ext cx="427762" cy="427762"/>
            </a:xfrm>
            <a:prstGeom prst="ellipse">
              <a:avLst/>
            </a:prstGeom>
            <a:solidFill>
              <a:srgbClr val="F9B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81F30B3E-3D9F-4C6C-9191-1071E2A1EEE3}"/>
                </a:ext>
              </a:extLst>
            </p:cNvPr>
            <p:cNvSpPr/>
            <p:nvPr/>
          </p:nvSpPr>
          <p:spPr>
            <a:xfrm>
              <a:off x="6392009" y="3579971"/>
              <a:ext cx="427762" cy="427762"/>
            </a:xfrm>
            <a:prstGeom prst="ellipse">
              <a:avLst/>
            </a:prstGeom>
            <a:solidFill>
              <a:srgbClr val="F9B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D1AF97F2-5BF0-49F1-8CA7-021DDFDAC39A}"/>
                </a:ext>
              </a:extLst>
            </p:cNvPr>
            <p:cNvSpPr/>
            <p:nvPr/>
          </p:nvSpPr>
          <p:spPr>
            <a:xfrm>
              <a:off x="6392009" y="2984970"/>
              <a:ext cx="427762" cy="427762"/>
            </a:xfrm>
            <a:prstGeom prst="ellipse">
              <a:avLst/>
            </a:prstGeom>
            <a:solidFill>
              <a:srgbClr val="F9B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30A99F33-EFF8-4869-8E20-C52E7D9BD15B}"/>
                </a:ext>
              </a:extLst>
            </p:cNvPr>
            <p:cNvSpPr/>
            <p:nvPr/>
          </p:nvSpPr>
          <p:spPr>
            <a:xfrm>
              <a:off x="5782428" y="2382522"/>
              <a:ext cx="427762" cy="427762"/>
            </a:xfrm>
            <a:prstGeom prst="ellipse">
              <a:avLst/>
            </a:prstGeom>
            <a:solidFill>
              <a:srgbClr val="007AC2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Oval 84">
              <a:extLst>
                <a:ext uri="{FF2B5EF4-FFF2-40B4-BE49-F238E27FC236}">
                  <a16:creationId xmlns:a16="http://schemas.microsoft.com/office/drawing/2014/main" id="{6B6BD7A2-ED43-4A66-A1D1-579C7DE14684}"/>
                </a:ext>
              </a:extLst>
            </p:cNvPr>
            <p:cNvSpPr/>
            <p:nvPr/>
          </p:nvSpPr>
          <p:spPr>
            <a:xfrm>
              <a:off x="6392009" y="2382522"/>
              <a:ext cx="427762" cy="427762"/>
            </a:xfrm>
            <a:prstGeom prst="ellipse">
              <a:avLst/>
            </a:prstGeom>
            <a:solidFill>
              <a:srgbClr val="F9B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450755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4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text&#10;&#10;Description automatically generated">
            <a:extLst>
              <a:ext uri="{FF2B5EF4-FFF2-40B4-BE49-F238E27FC236}">
                <a16:creationId xmlns:a16="http://schemas.microsoft.com/office/drawing/2014/main" id="{20762A2E-A5C2-413F-8B0D-FA1A7C969B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4727" b="77695"/>
          <a:stretch/>
        </p:blipFill>
        <p:spPr>
          <a:xfrm>
            <a:off x="684213" y="1857375"/>
            <a:ext cx="7775575" cy="4235450"/>
          </a:xfrm>
          <a:prstGeom prst="rect">
            <a:avLst/>
          </a:prstGeom>
          <a:solidFill>
            <a:srgbClr val="9DDCF9"/>
          </a:solidFill>
        </p:spPr>
      </p:pic>
      <p:pic>
        <p:nvPicPr>
          <p:cNvPr id="41" name="Picture 40" descr="A picture containing text&#10;&#10;Description automatically generated">
            <a:extLst>
              <a:ext uri="{FF2B5EF4-FFF2-40B4-BE49-F238E27FC236}">
                <a16:creationId xmlns:a16="http://schemas.microsoft.com/office/drawing/2014/main" id="{F513A091-3187-4837-8E67-90A6D54432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4" t="2915" r="72187" b="81819"/>
          <a:stretch/>
        </p:blipFill>
        <p:spPr>
          <a:xfrm>
            <a:off x="6421448" y="2392777"/>
            <a:ext cx="2039937" cy="987071"/>
          </a:xfrm>
          <a:prstGeom prst="rect">
            <a:avLst/>
          </a:prstGeom>
        </p:spPr>
      </p:pic>
      <p:sp>
        <p:nvSpPr>
          <p:cNvPr id="15362" name="Rectangle 6">
            <a:extLst>
              <a:ext uri="{FF2B5EF4-FFF2-40B4-BE49-F238E27FC236}">
                <a16:creationId xmlns:a16="http://schemas.microsoft.com/office/drawing/2014/main" id="{B9F28B19-AF61-47C8-8272-CC285DCE8E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526272"/>
            <a:ext cx="7775575" cy="517133"/>
          </a:xfrm>
          <a:prstGeom prst="roundRect">
            <a:avLst/>
          </a:prstGeom>
          <a:solidFill>
            <a:srgbClr val="FFEDAA"/>
          </a:solidFill>
          <a:ln w="28575">
            <a:noFill/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We can use part-whole models to represent doubles.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33E01FE-0DD9-4063-A863-EE16066DC674}"/>
              </a:ext>
            </a:extLst>
          </p:cNvPr>
          <p:cNvSpPr/>
          <p:nvPr/>
        </p:nvSpPr>
        <p:spPr>
          <a:xfrm>
            <a:off x="2848776" y="696913"/>
            <a:ext cx="3446457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b="1" dirty="0"/>
              <a:t>What is Double?</a:t>
            </a:r>
            <a:endParaRPr lang="en-GB" sz="3600" b="1" dirty="0"/>
          </a:p>
        </p:txBody>
      </p:sp>
      <p:grpSp>
        <p:nvGrpSpPr>
          <p:cNvPr id="56" name="ICONS">
            <a:extLst>
              <a:ext uri="{FF2B5EF4-FFF2-40B4-BE49-F238E27FC236}">
                <a16:creationId xmlns:a16="http://schemas.microsoft.com/office/drawing/2014/main" id="{5527ACF6-6505-4368-9E64-17DF24F4F9EE}"/>
              </a:ext>
            </a:extLst>
          </p:cNvPr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57" name="Assessment">
              <a:extLst>
                <a:ext uri="{FF2B5EF4-FFF2-40B4-BE49-F238E27FC236}">
                  <a16:creationId xmlns:a16="http://schemas.microsoft.com/office/drawing/2014/main" id="{25E2C0C5-777A-466B-B121-0FB8671D40B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8" name="Mental and Oral Starter">
              <a:extLst>
                <a:ext uri="{FF2B5EF4-FFF2-40B4-BE49-F238E27FC236}">
                  <a16:creationId xmlns:a16="http://schemas.microsoft.com/office/drawing/2014/main" id="{D6204AA4-F5FD-4DE9-A9B7-1A2B50A6D11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" name="Group Work">
              <a:extLst>
                <a:ext uri="{FF2B5EF4-FFF2-40B4-BE49-F238E27FC236}">
                  <a16:creationId xmlns:a16="http://schemas.microsoft.com/office/drawing/2014/main" id="{B0A23748-E6F9-4FF2-A0DF-E4E94B0B56D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0" name="Talking Partners">
              <a:extLst>
                <a:ext uri="{FF2B5EF4-FFF2-40B4-BE49-F238E27FC236}">
                  <a16:creationId xmlns:a16="http://schemas.microsoft.com/office/drawing/2014/main" id="{3148731C-7820-43B7-8C4A-7E649D89722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1" name="Pairs">
              <a:extLst>
                <a:ext uri="{FF2B5EF4-FFF2-40B4-BE49-F238E27FC236}">
                  <a16:creationId xmlns:a16="http://schemas.microsoft.com/office/drawing/2014/main" id="{68E26FAB-BBF3-4FB0-ACBD-E2D4C1FFC0B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2" name="Individual Work">
              <a:extLst>
                <a:ext uri="{FF2B5EF4-FFF2-40B4-BE49-F238E27FC236}">
                  <a16:creationId xmlns:a16="http://schemas.microsoft.com/office/drawing/2014/main" id="{6E0406F6-D6F0-4864-8709-73535ADA739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3" name="Whole Class">
              <a:extLst>
                <a:ext uri="{FF2B5EF4-FFF2-40B4-BE49-F238E27FC236}">
                  <a16:creationId xmlns:a16="http://schemas.microsoft.com/office/drawing/2014/main" id="{DAC64E01-5962-418F-98CB-04F52FFC22D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2E1865C2-4D0B-4D96-8ECC-57699E042941}"/>
              </a:ext>
            </a:extLst>
          </p:cNvPr>
          <p:cNvGrpSpPr/>
          <p:nvPr/>
        </p:nvGrpSpPr>
        <p:grpSpPr>
          <a:xfrm>
            <a:off x="1607851" y="2190088"/>
            <a:ext cx="2480978" cy="2669081"/>
            <a:chOff x="1031847" y="2374508"/>
            <a:chExt cx="3095537" cy="3330235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039B54E1-43B5-4DC9-8565-8A47198530C7}"/>
                </a:ext>
              </a:extLst>
            </p:cNvPr>
            <p:cNvSpPr/>
            <p:nvPr/>
          </p:nvSpPr>
          <p:spPr>
            <a:xfrm>
              <a:off x="1031847" y="3341495"/>
              <a:ext cx="1431329" cy="143133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7AC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300" dirty="0">
                  <a:solidFill>
                    <a:schemeClr val="tx1"/>
                  </a:solidFill>
                </a:rPr>
                <a:t>12</a:t>
              </a:r>
            </a:p>
          </p:txBody>
        </p:sp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D7A02421-0836-4186-8762-821E7B677A38}"/>
                </a:ext>
              </a:extLst>
            </p:cNvPr>
            <p:cNvSpPr/>
            <p:nvPr/>
          </p:nvSpPr>
          <p:spPr>
            <a:xfrm>
              <a:off x="2696055" y="2374508"/>
              <a:ext cx="1431329" cy="143133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7AC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300" dirty="0">
                  <a:solidFill>
                    <a:schemeClr val="tx1"/>
                  </a:solidFill>
                </a:rPr>
                <a:t>6</a:t>
              </a:r>
            </a:p>
          </p:txBody>
        </p:sp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33DDF9E0-6896-4259-AE8E-07F507CC912E}"/>
                </a:ext>
              </a:extLst>
            </p:cNvPr>
            <p:cNvSpPr/>
            <p:nvPr/>
          </p:nvSpPr>
          <p:spPr>
            <a:xfrm>
              <a:off x="2696055" y="4273413"/>
              <a:ext cx="1431329" cy="143133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7AC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300" dirty="0">
                  <a:solidFill>
                    <a:schemeClr val="tx1"/>
                  </a:solidFill>
                </a:rPr>
                <a:t>6</a:t>
              </a:r>
            </a:p>
          </p:txBody>
        </p: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49486740-93D6-4654-9650-5DC2D935225C}"/>
                </a:ext>
              </a:extLst>
            </p:cNvPr>
            <p:cNvCxnSpPr>
              <a:stCxn id="2" idx="7"/>
              <a:endCxn id="66" idx="2"/>
            </p:cNvCxnSpPr>
            <p:nvPr/>
          </p:nvCxnSpPr>
          <p:spPr>
            <a:xfrm flipV="1">
              <a:off x="2253563" y="3090173"/>
              <a:ext cx="442492" cy="460936"/>
            </a:xfrm>
            <a:prstGeom prst="line">
              <a:avLst/>
            </a:prstGeom>
            <a:ln w="28575">
              <a:solidFill>
                <a:srgbClr val="007AC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5470B514-860F-4585-AB04-80E646D29133}"/>
                </a:ext>
              </a:extLst>
            </p:cNvPr>
            <p:cNvCxnSpPr>
              <a:stCxn id="2" idx="5"/>
              <a:endCxn id="67" idx="2"/>
            </p:cNvCxnSpPr>
            <p:nvPr/>
          </p:nvCxnSpPr>
          <p:spPr>
            <a:xfrm>
              <a:off x="2253563" y="4563210"/>
              <a:ext cx="442492" cy="425868"/>
            </a:xfrm>
            <a:prstGeom prst="line">
              <a:avLst/>
            </a:prstGeom>
            <a:ln w="28575">
              <a:solidFill>
                <a:srgbClr val="007AC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45DEA8C8-A165-4990-A820-384286D2A1D1}"/>
              </a:ext>
            </a:extLst>
          </p:cNvPr>
          <p:cNvGrpSpPr/>
          <p:nvPr/>
        </p:nvGrpSpPr>
        <p:grpSpPr>
          <a:xfrm>
            <a:off x="5055171" y="2197091"/>
            <a:ext cx="2480978" cy="2669081"/>
            <a:chOff x="1031847" y="2374508"/>
            <a:chExt cx="3095537" cy="3330235"/>
          </a:xfrm>
        </p:grpSpPr>
        <p:sp>
          <p:nvSpPr>
            <p:cNvPr id="87" name="Oval 86">
              <a:extLst>
                <a:ext uri="{FF2B5EF4-FFF2-40B4-BE49-F238E27FC236}">
                  <a16:creationId xmlns:a16="http://schemas.microsoft.com/office/drawing/2014/main" id="{14423FF8-3D4E-4FE6-9FE6-E124B64D6CDC}"/>
                </a:ext>
              </a:extLst>
            </p:cNvPr>
            <p:cNvSpPr/>
            <p:nvPr/>
          </p:nvSpPr>
          <p:spPr>
            <a:xfrm>
              <a:off x="1031847" y="3341495"/>
              <a:ext cx="1431329" cy="143133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7AC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300" dirty="0">
                  <a:solidFill>
                    <a:schemeClr val="tx1"/>
                  </a:solidFill>
                </a:rPr>
                <a:t>14</a:t>
              </a:r>
            </a:p>
          </p:txBody>
        </p:sp>
        <p:sp>
          <p:nvSpPr>
            <p:cNvPr id="88" name="Oval 87">
              <a:extLst>
                <a:ext uri="{FF2B5EF4-FFF2-40B4-BE49-F238E27FC236}">
                  <a16:creationId xmlns:a16="http://schemas.microsoft.com/office/drawing/2014/main" id="{324B7AF5-004F-4993-9759-95D242D069F9}"/>
                </a:ext>
              </a:extLst>
            </p:cNvPr>
            <p:cNvSpPr/>
            <p:nvPr/>
          </p:nvSpPr>
          <p:spPr>
            <a:xfrm>
              <a:off x="2696055" y="2374508"/>
              <a:ext cx="1431329" cy="143133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7AC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300" dirty="0">
                  <a:solidFill>
                    <a:schemeClr val="tx1"/>
                  </a:solidFill>
                </a:rPr>
                <a:t>7</a:t>
              </a:r>
            </a:p>
          </p:txBody>
        </p:sp>
        <p:sp>
          <p:nvSpPr>
            <p:cNvPr id="89" name="Oval 88">
              <a:extLst>
                <a:ext uri="{FF2B5EF4-FFF2-40B4-BE49-F238E27FC236}">
                  <a16:creationId xmlns:a16="http://schemas.microsoft.com/office/drawing/2014/main" id="{3CE0661A-0261-4575-9F79-BF9F71B907C6}"/>
                </a:ext>
              </a:extLst>
            </p:cNvPr>
            <p:cNvSpPr/>
            <p:nvPr/>
          </p:nvSpPr>
          <p:spPr>
            <a:xfrm>
              <a:off x="2696055" y="4273413"/>
              <a:ext cx="1431329" cy="143133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007AC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300" dirty="0">
                  <a:solidFill>
                    <a:schemeClr val="tx1"/>
                  </a:solidFill>
                </a:rPr>
                <a:t>7</a:t>
              </a:r>
            </a:p>
          </p:txBody>
        </p:sp>
        <p:cxnSp>
          <p:nvCxnSpPr>
            <p:cNvPr id="90" name="Straight Connector 89">
              <a:extLst>
                <a:ext uri="{FF2B5EF4-FFF2-40B4-BE49-F238E27FC236}">
                  <a16:creationId xmlns:a16="http://schemas.microsoft.com/office/drawing/2014/main" id="{9B8D1E37-5333-4643-97B1-FD90E47FC3F4}"/>
                </a:ext>
              </a:extLst>
            </p:cNvPr>
            <p:cNvCxnSpPr>
              <a:stCxn id="87" idx="7"/>
              <a:endCxn id="88" idx="2"/>
            </p:cNvCxnSpPr>
            <p:nvPr/>
          </p:nvCxnSpPr>
          <p:spPr>
            <a:xfrm flipV="1">
              <a:off x="2253563" y="3090173"/>
              <a:ext cx="442492" cy="460936"/>
            </a:xfrm>
            <a:prstGeom prst="line">
              <a:avLst/>
            </a:prstGeom>
            <a:ln w="28575">
              <a:solidFill>
                <a:srgbClr val="007AC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>
              <a:extLst>
                <a:ext uri="{FF2B5EF4-FFF2-40B4-BE49-F238E27FC236}">
                  <a16:creationId xmlns:a16="http://schemas.microsoft.com/office/drawing/2014/main" id="{BF8BD95C-F7B0-46B8-B6C0-20A845D4E128}"/>
                </a:ext>
              </a:extLst>
            </p:cNvPr>
            <p:cNvCxnSpPr>
              <a:stCxn id="87" idx="5"/>
              <a:endCxn id="89" idx="2"/>
            </p:cNvCxnSpPr>
            <p:nvPr/>
          </p:nvCxnSpPr>
          <p:spPr>
            <a:xfrm>
              <a:off x="2253563" y="4563210"/>
              <a:ext cx="442492" cy="425868"/>
            </a:xfrm>
            <a:prstGeom prst="line">
              <a:avLst/>
            </a:prstGeom>
            <a:ln w="28575">
              <a:solidFill>
                <a:srgbClr val="007AC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7" name="Picture 16" descr="A picture containing bird&#10;&#10;Description automatically generated">
            <a:extLst>
              <a:ext uri="{FF2B5EF4-FFF2-40B4-BE49-F238E27FC236}">
                <a16:creationId xmlns:a16="http://schemas.microsoft.com/office/drawing/2014/main" id="{B3345437-516D-4F9C-88C7-7B0D1795F242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757" y="1563472"/>
            <a:ext cx="1967506" cy="1267026"/>
          </a:xfrm>
          <a:prstGeom prst="rect">
            <a:avLst/>
          </a:prstGeom>
        </p:spPr>
      </p:pic>
      <p:sp>
        <p:nvSpPr>
          <p:cNvPr id="27" name="Rectangle 6">
            <a:extLst>
              <a:ext uri="{FF2B5EF4-FFF2-40B4-BE49-F238E27FC236}">
                <a16:creationId xmlns:a16="http://schemas.microsoft.com/office/drawing/2014/main" id="{9C77E498-1B0F-4FCF-9F11-ABCFBFD3EF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0651" y="5018560"/>
            <a:ext cx="1855378" cy="93483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9B000"/>
            </a:solidFill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buNone/>
            </a:pPr>
            <a:r>
              <a:rPr lang="en-GB" dirty="0"/>
              <a:t>Double 6 is 12.</a:t>
            </a:r>
          </a:p>
          <a:p>
            <a:pPr algn="ctr">
              <a:buNone/>
            </a:pPr>
            <a:r>
              <a:rPr lang="en-GB" dirty="0"/>
              <a:t>6 + 6 = 12</a:t>
            </a:r>
          </a:p>
        </p:txBody>
      </p:sp>
      <p:sp>
        <p:nvSpPr>
          <p:cNvPr id="28" name="Rectangle 6">
            <a:extLst>
              <a:ext uri="{FF2B5EF4-FFF2-40B4-BE49-F238E27FC236}">
                <a16:creationId xmlns:a16="http://schemas.microsoft.com/office/drawing/2014/main" id="{76744DC5-B3E2-4544-B7E4-978C5B3E84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67971" y="5016275"/>
            <a:ext cx="1855378" cy="93483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9B000"/>
            </a:solidFill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buNone/>
            </a:pPr>
            <a:r>
              <a:rPr lang="en-GB" dirty="0"/>
              <a:t>Double 7 is 14.</a:t>
            </a:r>
          </a:p>
          <a:p>
            <a:pPr algn="ctr">
              <a:buNone/>
            </a:pPr>
            <a:r>
              <a:rPr lang="en-GB" dirty="0"/>
              <a:t>7 + 7 = 14</a:t>
            </a:r>
          </a:p>
        </p:txBody>
      </p:sp>
    </p:spTree>
    <p:extLst>
      <p:ext uri="{BB962C8B-B14F-4D97-AF65-F5344CB8AC3E}">
        <p14:creationId xmlns:p14="http://schemas.microsoft.com/office/powerpoint/2010/main" val="1208636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accel="25000" decel="25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7037E-7 L -0.07657 -0.04005 C -0.09271 -0.04907 -0.11667 -0.05393 -0.14167 -0.05393 C -0.17014 -0.05393 -0.19289 -0.04907 -0.20903 -0.04005 L -0.28542 -3.7037E-7 " pathEditMode="relative" rAng="0" ptsTypes="AAAAA">
                                      <p:cBhvr>
                                        <p:cTn id="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71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picture containing text&#10;&#10;Description automatically generated">
            <a:extLst>
              <a:ext uri="{FF2B5EF4-FFF2-40B4-BE49-F238E27FC236}">
                <a16:creationId xmlns:a16="http://schemas.microsoft.com/office/drawing/2014/main" id="{20762A2E-A5C2-413F-8B0D-FA1A7C969B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54727" b="77695"/>
          <a:stretch/>
        </p:blipFill>
        <p:spPr>
          <a:xfrm>
            <a:off x="684213" y="1857375"/>
            <a:ext cx="7775575" cy="4235450"/>
          </a:xfrm>
          <a:prstGeom prst="rect">
            <a:avLst/>
          </a:prstGeom>
          <a:solidFill>
            <a:srgbClr val="9DDCF9"/>
          </a:solidFill>
        </p:spPr>
      </p:pic>
      <p:pic>
        <p:nvPicPr>
          <p:cNvPr id="32" name="Picture 31" descr="A picture containing text&#10;&#10;Description automatically generated">
            <a:extLst>
              <a:ext uri="{FF2B5EF4-FFF2-40B4-BE49-F238E27FC236}">
                <a16:creationId xmlns:a16="http://schemas.microsoft.com/office/drawing/2014/main" id="{7D78E120-7BD8-41A9-B103-4846EABF63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4" t="2915" r="72187" b="81819"/>
          <a:stretch/>
        </p:blipFill>
        <p:spPr>
          <a:xfrm>
            <a:off x="6419850" y="2392777"/>
            <a:ext cx="2039937" cy="987071"/>
          </a:xfrm>
          <a:prstGeom prst="rect">
            <a:avLst/>
          </a:prstGeom>
        </p:spPr>
      </p:pic>
      <p:sp>
        <p:nvSpPr>
          <p:cNvPr id="15362" name="Rectangle 6">
            <a:extLst>
              <a:ext uri="{FF2B5EF4-FFF2-40B4-BE49-F238E27FC236}">
                <a16:creationId xmlns:a16="http://schemas.microsoft.com/office/drawing/2014/main" id="{B9F28B19-AF61-47C8-8272-CC285DCE8E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526272"/>
            <a:ext cx="7775575" cy="517133"/>
          </a:xfrm>
          <a:prstGeom prst="roundRect">
            <a:avLst/>
          </a:prstGeom>
          <a:solidFill>
            <a:srgbClr val="FFEDAA"/>
          </a:solidFill>
          <a:ln w="28575">
            <a:noFill/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We can use bar models to represent doubles.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33E01FE-0DD9-4063-A863-EE16066DC674}"/>
              </a:ext>
            </a:extLst>
          </p:cNvPr>
          <p:cNvSpPr/>
          <p:nvPr/>
        </p:nvSpPr>
        <p:spPr>
          <a:xfrm>
            <a:off x="2848776" y="696913"/>
            <a:ext cx="3446457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b="1" dirty="0"/>
              <a:t>What is Double?</a:t>
            </a:r>
            <a:endParaRPr lang="en-GB" sz="3600" b="1" dirty="0"/>
          </a:p>
        </p:txBody>
      </p:sp>
      <p:grpSp>
        <p:nvGrpSpPr>
          <p:cNvPr id="56" name="ICONS">
            <a:extLst>
              <a:ext uri="{FF2B5EF4-FFF2-40B4-BE49-F238E27FC236}">
                <a16:creationId xmlns:a16="http://schemas.microsoft.com/office/drawing/2014/main" id="{5527ACF6-6505-4368-9E64-17DF24F4F9EE}"/>
              </a:ext>
            </a:extLst>
          </p:cNvPr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57" name="Assessment">
              <a:extLst>
                <a:ext uri="{FF2B5EF4-FFF2-40B4-BE49-F238E27FC236}">
                  <a16:creationId xmlns:a16="http://schemas.microsoft.com/office/drawing/2014/main" id="{25E2C0C5-777A-466B-B121-0FB8671D40B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58" name="Mental and Oral Starter">
              <a:extLst>
                <a:ext uri="{FF2B5EF4-FFF2-40B4-BE49-F238E27FC236}">
                  <a16:creationId xmlns:a16="http://schemas.microsoft.com/office/drawing/2014/main" id="{D6204AA4-F5FD-4DE9-A9B7-1A2B50A6D11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9" name="Group Work">
              <a:extLst>
                <a:ext uri="{FF2B5EF4-FFF2-40B4-BE49-F238E27FC236}">
                  <a16:creationId xmlns:a16="http://schemas.microsoft.com/office/drawing/2014/main" id="{B0A23748-E6F9-4FF2-A0DF-E4E94B0B56D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0" name="Talking Partners">
              <a:extLst>
                <a:ext uri="{FF2B5EF4-FFF2-40B4-BE49-F238E27FC236}">
                  <a16:creationId xmlns:a16="http://schemas.microsoft.com/office/drawing/2014/main" id="{3148731C-7820-43B7-8C4A-7E649D89722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1" name="Pairs">
              <a:extLst>
                <a:ext uri="{FF2B5EF4-FFF2-40B4-BE49-F238E27FC236}">
                  <a16:creationId xmlns:a16="http://schemas.microsoft.com/office/drawing/2014/main" id="{68E26FAB-BBF3-4FB0-ACBD-E2D4C1FFC0B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2" name="Individual Work">
              <a:extLst>
                <a:ext uri="{FF2B5EF4-FFF2-40B4-BE49-F238E27FC236}">
                  <a16:creationId xmlns:a16="http://schemas.microsoft.com/office/drawing/2014/main" id="{6E0406F6-D6F0-4864-8709-73535ADA739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63" name="Whole Class">
              <a:extLst>
                <a:ext uri="{FF2B5EF4-FFF2-40B4-BE49-F238E27FC236}">
                  <a16:creationId xmlns:a16="http://schemas.microsoft.com/office/drawing/2014/main" id="{DAC64E01-5962-418F-98CB-04F52FFC22D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  <p:graphicFrame>
        <p:nvGraphicFramePr>
          <p:cNvPr id="28" name="Table 4">
            <a:extLst>
              <a:ext uri="{FF2B5EF4-FFF2-40B4-BE49-F238E27FC236}">
                <a16:creationId xmlns:a16="http://schemas.microsoft.com/office/drawing/2014/main" id="{E2EC2337-45E3-4FBB-930C-3B5FBDDA257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6946243"/>
              </p:ext>
            </p:extLst>
          </p:nvPr>
        </p:nvGraphicFramePr>
        <p:xfrm>
          <a:off x="1913308" y="2184074"/>
          <a:ext cx="5317384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8692">
                  <a:extLst>
                    <a:ext uri="{9D8B030D-6E8A-4147-A177-3AD203B41FA5}">
                      <a16:colId xmlns:a16="http://schemas.microsoft.com/office/drawing/2014/main" val="3942720823"/>
                    </a:ext>
                  </a:extLst>
                </a:gridCol>
                <a:gridCol w="2658692">
                  <a:extLst>
                    <a:ext uri="{9D8B030D-6E8A-4147-A177-3AD203B41FA5}">
                      <a16:colId xmlns:a16="http://schemas.microsoft.com/office/drawing/2014/main" val="3010816554"/>
                    </a:ext>
                  </a:extLst>
                </a:gridCol>
              </a:tblGrid>
              <a:tr h="358398">
                <a:tc gridSpan="2"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CB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4944919"/>
                  </a:ext>
                </a:extLst>
              </a:tr>
              <a:tr h="358398"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020481"/>
                  </a:ext>
                </a:extLst>
              </a:tr>
            </a:tbl>
          </a:graphicData>
        </a:graphic>
      </p:graphicFrame>
      <p:graphicFrame>
        <p:nvGraphicFramePr>
          <p:cNvPr id="29" name="Table 4">
            <a:extLst>
              <a:ext uri="{FF2B5EF4-FFF2-40B4-BE49-F238E27FC236}">
                <a16:creationId xmlns:a16="http://schemas.microsoft.com/office/drawing/2014/main" id="{1B4A52FB-1C03-4EA9-B9C6-48AF9A7AD2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4395512"/>
              </p:ext>
            </p:extLst>
          </p:nvPr>
        </p:nvGraphicFramePr>
        <p:xfrm>
          <a:off x="1519125" y="3059828"/>
          <a:ext cx="6105750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52875">
                  <a:extLst>
                    <a:ext uri="{9D8B030D-6E8A-4147-A177-3AD203B41FA5}">
                      <a16:colId xmlns:a16="http://schemas.microsoft.com/office/drawing/2014/main" val="3942720823"/>
                    </a:ext>
                  </a:extLst>
                </a:gridCol>
                <a:gridCol w="3052875">
                  <a:extLst>
                    <a:ext uri="{9D8B030D-6E8A-4147-A177-3AD203B41FA5}">
                      <a16:colId xmlns:a16="http://schemas.microsoft.com/office/drawing/2014/main" val="3010816554"/>
                    </a:ext>
                  </a:extLst>
                </a:gridCol>
              </a:tblGrid>
              <a:tr h="358398">
                <a:tc gridSpan="2"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18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CB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4944919"/>
                  </a:ext>
                </a:extLst>
              </a:tr>
              <a:tr h="358398"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9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020481"/>
                  </a:ext>
                </a:extLst>
              </a:tr>
            </a:tbl>
          </a:graphicData>
        </a:graphic>
      </p:graphicFrame>
      <p:graphicFrame>
        <p:nvGraphicFramePr>
          <p:cNvPr id="30" name="Table 4">
            <a:extLst>
              <a:ext uri="{FF2B5EF4-FFF2-40B4-BE49-F238E27FC236}">
                <a16:creationId xmlns:a16="http://schemas.microsoft.com/office/drawing/2014/main" id="{977FC39E-CBCD-4246-B6CA-DB0382B4D4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3986720"/>
              </p:ext>
            </p:extLst>
          </p:nvPr>
        </p:nvGraphicFramePr>
        <p:xfrm>
          <a:off x="1256484" y="3922084"/>
          <a:ext cx="6631032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5516">
                  <a:extLst>
                    <a:ext uri="{9D8B030D-6E8A-4147-A177-3AD203B41FA5}">
                      <a16:colId xmlns:a16="http://schemas.microsoft.com/office/drawing/2014/main" val="3942720823"/>
                    </a:ext>
                  </a:extLst>
                </a:gridCol>
                <a:gridCol w="3315516">
                  <a:extLst>
                    <a:ext uri="{9D8B030D-6E8A-4147-A177-3AD203B41FA5}">
                      <a16:colId xmlns:a16="http://schemas.microsoft.com/office/drawing/2014/main" val="3010816554"/>
                    </a:ext>
                  </a:extLst>
                </a:gridCol>
              </a:tblGrid>
              <a:tr h="358398">
                <a:tc gridSpan="2"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ACB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4944919"/>
                  </a:ext>
                </a:extLst>
              </a:tr>
              <a:tr h="358398"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dirty="0">
                          <a:solidFill>
                            <a:schemeClr val="tx1"/>
                          </a:solidFill>
                        </a:rPr>
                        <a:t>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2020481"/>
                  </a:ext>
                </a:extLst>
              </a:tr>
            </a:tbl>
          </a:graphicData>
        </a:graphic>
      </p:graphicFrame>
      <p:pic>
        <p:nvPicPr>
          <p:cNvPr id="31" name="Picture 30" descr="A picture containing weapon&#10;&#10;Description automatically generated">
            <a:extLst>
              <a:ext uri="{FF2B5EF4-FFF2-40B4-BE49-F238E27FC236}">
                <a16:creationId xmlns:a16="http://schemas.microsoft.com/office/drawing/2014/main" id="{5116DE8D-D6FA-4F7A-AE0C-DD2A0C24FFCF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79"/>
          <a:stretch/>
        </p:blipFill>
        <p:spPr>
          <a:xfrm>
            <a:off x="684213" y="4789251"/>
            <a:ext cx="2040745" cy="1258829"/>
          </a:xfrm>
          <a:prstGeom prst="rect">
            <a:avLst/>
          </a:prstGeom>
        </p:spPr>
      </p:pic>
      <p:sp>
        <p:nvSpPr>
          <p:cNvPr id="19" name="Rectangle 6">
            <a:extLst>
              <a:ext uri="{FF2B5EF4-FFF2-40B4-BE49-F238E27FC236}">
                <a16:creationId xmlns:a16="http://schemas.microsoft.com/office/drawing/2014/main" id="{263ED010-E285-49AE-8786-F7AFA732A0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57927" y="4772159"/>
            <a:ext cx="3228145" cy="121065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9B000"/>
            </a:solidFill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buNone/>
            </a:pPr>
            <a:r>
              <a:rPr lang="en-GB" dirty="0"/>
              <a:t>For each bar model, complete the sentence stem:</a:t>
            </a:r>
          </a:p>
          <a:p>
            <a:pPr algn="ctr">
              <a:buNone/>
            </a:pPr>
            <a:r>
              <a:rPr lang="en-GB" dirty="0"/>
              <a:t>Double </a:t>
            </a:r>
            <a:r>
              <a:rPr lang="en-GB" u="sng" dirty="0"/>
              <a:t>       </a:t>
            </a:r>
            <a:r>
              <a:rPr lang="en-GB" dirty="0"/>
              <a:t> is </a:t>
            </a:r>
            <a:r>
              <a:rPr lang="en-GB" u="sng" dirty="0"/>
              <a:t>       </a:t>
            </a:r>
            <a:r>
              <a:rPr lang="en-GB" dirty="0"/>
              <a:t>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7690AEC-DD05-4EA4-B34A-B027F9CF8474}"/>
              </a:ext>
            </a:extLst>
          </p:cNvPr>
          <p:cNvSpPr txBox="1"/>
          <p:nvPr/>
        </p:nvSpPr>
        <p:spPr>
          <a:xfrm>
            <a:off x="4332719" y="5483383"/>
            <a:ext cx="3247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86BD34"/>
                </a:solidFill>
              </a:rPr>
              <a:t>8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5A88EF4-B857-42A2-839E-1BDAD5B42D75}"/>
              </a:ext>
            </a:extLst>
          </p:cNvPr>
          <p:cNvSpPr txBox="1"/>
          <p:nvPr/>
        </p:nvSpPr>
        <p:spPr>
          <a:xfrm>
            <a:off x="5114114" y="5485321"/>
            <a:ext cx="415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86BD34"/>
                </a:solidFill>
              </a:rPr>
              <a:t>16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E871F814-5BF2-458E-B7C8-D688C1D35C24}"/>
              </a:ext>
            </a:extLst>
          </p:cNvPr>
          <p:cNvSpPr txBox="1"/>
          <p:nvPr/>
        </p:nvSpPr>
        <p:spPr>
          <a:xfrm>
            <a:off x="4332719" y="5480915"/>
            <a:ext cx="3247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86BD34"/>
                </a:solidFill>
              </a:rPr>
              <a:t>9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C92C873-9322-43FA-BF18-0DDC75C72F2B}"/>
              </a:ext>
            </a:extLst>
          </p:cNvPr>
          <p:cNvSpPr txBox="1"/>
          <p:nvPr/>
        </p:nvSpPr>
        <p:spPr>
          <a:xfrm>
            <a:off x="5114114" y="5482853"/>
            <a:ext cx="4150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86BD34"/>
                </a:solidFill>
              </a:rPr>
              <a:t>18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D97B6FF-9F4F-41B4-BBA6-4A66EAC6A3B2}"/>
              </a:ext>
            </a:extLst>
          </p:cNvPr>
          <p:cNvSpPr txBox="1"/>
          <p:nvPr/>
        </p:nvSpPr>
        <p:spPr>
          <a:xfrm>
            <a:off x="4260005" y="5486024"/>
            <a:ext cx="4489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86BD34"/>
                </a:solidFill>
              </a:rPr>
              <a:t>10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11C3582-5F5F-43DD-9E3A-6FBC5DED5D87}"/>
              </a:ext>
            </a:extLst>
          </p:cNvPr>
          <p:cNvSpPr txBox="1"/>
          <p:nvPr/>
        </p:nvSpPr>
        <p:spPr>
          <a:xfrm>
            <a:off x="5096099" y="5486024"/>
            <a:ext cx="487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86BD34"/>
                </a:solidFill>
              </a:rPr>
              <a:t>20</a:t>
            </a:r>
          </a:p>
        </p:txBody>
      </p:sp>
      <p:pic>
        <p:nvPicPr>
          <p:cNvPr id="4" name="Picture 3" descr="A close - up of a flag&#10;&#10;Description automatically generated with low confidence">
            <a:extLst>
              <a:ext uri="{FF2B5EF4-FFF2-40B4-BE49-F238E27FC236}">
                <a16:creationId xmlns:a16="http://schemas.microsoft.com/office/drawing/2014/main" id="{220DE90F-283A-4E34-A9AE-09B7A2E22E7A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76414" y="4986557"/>
            <a:ext cx="1966235" cy="108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484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48148E-6 L 0.10417 -0.04005 C 0.12587 -0.04908 0.15834 -0.05394 0.19219 -0.05394 C 0.23091 -0.05394 0.26181 -0.04908 0.28368 -0.04005 L 0.38785 1.48148E-6 " pathEditMode="relative" rAng="0" ptsTypes="AAAAA">
                                      <p:cBhvr>
                                        <p:cTn id="6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392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" grpId="0"/>
      <p:bldP spid="2" grpId="1"/>
      <p:bldP spid="21" grpId="0"/>
      <p:bldP spid="21" grpId="1"/>
      <p:bldP spid="24" grpId="0"/>
      <p:bldP spid="24" grpId="1"/>
      <p:bldP spid="25" grpId="0"/>
      <p:bldP spid="25" grpId="1"/>
      <p:bldP spid="26" grpId="0"/>
      <p:bldP spid="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AEEDE9B0-D921-4965-BB5C-36A57456BCB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9632" b="29632"/>
          <a:stretch/>
        </p:blipFill>
        <p:spPr>
          <a:xfrm>
            <a:off x="692602" y="600528"/>
            <a:ext cx="7767185" cy="5492297"/>
          </a:xfrm>
          <a:prstGeom prst="rect">
            <a:avLst/>
          </a:prstGeom>
        </p:spPr>
      </p:pic>
      <p:sp>
        <p:nvSpPr>
          <p:cNvPr id="15362" name="Rectangle 6">
            <a:extLst>
              <a:ext uri="{FF2B5EF4-FFF2-40B4-BE49-F238E27FC236}">
                <a16:creationId xmlns:a16="http://schemas.microsoft.com/office/drawing/2014/main" id="{B9F28B19-AF61-47C8-8272-CC285DCE8E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526272"/>
            <a:ext cx="7775575" cy="792953"/>
          </a:xfrm>
          <a:prstGeom prst="roundRect">
            <a:avLst/>
          </a:prstGeom>
          <a:solidFill>
            <a:srgbClr val="8ACBC0"/>
          </a:solidFill>
          <a:ln w="28575">
            <a:noFill/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Each bird needs some worms. Help them choose the correct number </a:t>
            </a:r>
            <a:br>
              <a:rPr lang="en-GB" dirty="0"/>
            </a:br>
            <a:r>
              <a:rPr lang="en-GB" dirty="0"/>
              <a:t>of worms by doubling. Use equipment to help you.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33E01FE-0DD9-4063-A863-EE16066DC674}"/>
              </a:ext>
            </a:extLst>
          </p:cNvPr>
          <p:cNvSpPr/>
          <p:nvPr/>
        </p:nvSpPr>
        <p:spPr>
          <a:xfrm>
            <a:off x="2858397" y="696913"/>
            <a:ext cx="3427221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b="1" dirty="0"/>
              <a:t>Catch the Worm</a:t>
            </a:r>
            <a:endParaRPr lang="en-GB" sz="3600" b="1" dirty="0"/>
          </a:p>
        </p:txBody>
      </p:sp>
      <p:pic>
        <p:nvPicPr>
          <p:cNvPr id="22" name="Picture 21" descr="A picture containing weapon&#10;&#10;Description automatically generated">
            <a:extLst>
              <a:ext uri="{FF2B5EF4-FFF2-40B4-BE49-F238E27FC236}">
                <a16:creationId xmlns:a16="http://schemas.microsoft.com/office/drawing/2014/main" id="{665EE5F8-747D-4B48-BF6B-FD0A7390CC7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769"/>
          <a:stretch/>
        </p:blipFill>
        <p:spPr>
          <a:xfrm>
            <a:off x="684212" y="2531592"/>
            <a:ext cx="3405600" cy="1761050"/>
          </a:xfrm>
          <a:prstGeom prst="rect">
            <a:avLst/>
          </a:prstGeom>
        </p:spPr>
      </p:pic>
      <p:pic>
        <p:nvPicPr>
          <p:cNvPr id="3" name="Picture 2" descr="A white and black bird&#10;&#10;Description automatically generated with low confidence">
            <a:extLst>
              <a:ext uri="{FF2B5EF4-FFF2-40B4-BE49-F238E27FC236}">
                <a16:creationId xmlns:a16="http://schemas.microsoft.com/office/drawing/2014/main" id="{0987CA55-15C4-46FB-A4DF-7D94DD81D2D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0475" y="2449441"/>
            <a:ext cx="2274660" cy="2135192"/>
          </a:xfrm>
          <a:prstGeom prst="rect">
            <a:avLst/>
          </a:prstGeom>
        </p:spPr>
      </p:pic>
      <p:pic>
        <p:nvPicPr>
          <p:cNvPr id="12" name="Picture 11" descr="Shape, arrow&#10;&#10;Description automatically generated">
            <a:extLst>
              <a:ext uri="{FF2B5EF4-FFF2-40B4-BE49-F238E27FC236}">
                <a16:creationId xmlns:a16="http://schemas.microsoft.com/office/drawing/2014/main" id="{F557BBDF-F79D-4438-AA77-F609966D438C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860" y="4575388"/>
            <a:ext cx="1453367" cy="1167126"/>
          </a:xfrm>
          <a:prstGeom prst="rect">
            <a:avLst/>
          </a:prstGeom>
        </p:spPr>
      </p:pic>
      <p:pic>
        <p:nvPicPr>
          <p:cNvPr id="10" name="Pairs">
            <a:extLst>
              <a:ext uri="{FF2B5EF4-FFF2-40B4-BE49-F238E27FC236}">
                <a16:creationId xmlns:a16="http://schemas.microsoft.com/office/drawing/2014/main" id="{034C2A1D-57B6-4D4C-BE84-610DBF3B326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314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48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44" presetClass="path" presetSubtype="0" accel="33333" decel="3333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48148E-6 L 0.13889 -0.04004 C 0.16789 -0.04907 0.21146 -0.05393 0.25678 -0.05393 C 0.30851 -0.05393 0.34983 -0.04907 0.379 -0.04004 L 0.51789 -1.48148E-6 " pathEditMode="relative" rAng="0" ptsTypes="AAAAA">
                                      <p:cBhvr>
                                        <p:cTn id="18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85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AEEDE9B0-D921-4965-BB5C-36A57456BCB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56" b="50"/>
          <a:stretch/>
        </p:blipFill>
        <p:spPr>
          <a:xfrm>
            <a:off x="692602" y="1803633"/>
            <a:ext cx="7767185" cy="4289192"/>
          </a:xfrm>
          <a:prstGeom prst="rect">
            <a:avLst/>
          </a:prstGeom>
        </p:spPr>
      </p:pic>
      <p:sp>
        <p:nvSpPr>
          <p:cNvPr id="15362" name="Rectangle 6">
            <a:extLst>
              <a:ext uri="{FF2B5EF4-FFF2-40B4-BE49-F238E27FC236}">
                <a16:creationId xmlns:a16="http://schemas.microsoft.com/office/drawing/2014/main" id="{B9F28B19-AF61-47C8-8272-CC285DCE8E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526272"/>
            <a:ext cx="7775575" cy="517133"/>
          </a:xfrm>
          <a:prstGeom prst="roundRect">
            <a:avLst/>
          </a:prstGeom>
          <a:solidFill>
            <a:srgbClr val="8ACBC0"/>
          </a:solidFill>
          <a:ln w="28575">
            <a:noFill/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Pick the right worm for the bird. How can you check your answer?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33E01FE-0DD9-4063-A863-EE16066DC674}"/>
              </a:ext>
            </a:extLst>
          </p:cNvPr>
          <p:cNvSpPr/>
          <p:nvPr/>
        </p:nvSpPr>
        <p:spPr>
          <a:xfrm>
            <a:off x="2858397" y="696913"/>
            <a:ext cx="3427221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b="1" dirty="0"/>
              <a:t>Catch the Worm</a:t>
            </a:r>
            <a:endParaRPr lang="en-GB" sz="3600" b="1" dirty="0"/>
          </a:p>
        </p:txBody>
      </p:sp>
      <p:pic>
        <p:nvPicPr>
          <p:cNvPr id="15" name="Picture 14" descr="A white and black bird&#10;&#10;Description automatically generated with low confidence">
            <a:extLst>
              <a:ext uri="{FF2B5EF4-FFF2-40B4-BE49-F238E27FC236}">
                <a16:creationId xmlns:a16="http://schemas.microsoft.com/office/drawing/2014/main" id="{880087D9-E16D-491B-857F-29F5EC88C84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30" y="3909956"/>
            <a:ext cx="2395724" cy="2248833"/>
          </a:xfrm>
          <a:prstGeom prst="rect">
            <a:avLst/>
          </a:prstGeom>
        </p:spPr>
      </p:pic>
      <p:sp>
        <p:nvSpPr>
          <p:cNvPr id="16" name="Rectangle 6">
            <a:extLst>
              <a:ext uri="{FF2B5EF4-FFF2-40B4-BE49-F238E27FC236}">
                <a16:creationId xmlns:a16="http://schemas.microsoft.com/office/drawing/2014/main" id="{25D70B59-518D-4DFE-98D9-FB2A5A5898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31312" y="4936378"/>
            <a:ext cx="1373617" cy="854246"/>
          </a:xfrm>
          <a:prstGeom prst="wedgeRoundRectCallout">
            <a:avLst>
              <a:gd name="adj1" fmla="val -43154"/>
              <a:gd name="adj2" fmla="val -10226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/>
              <a:t>I need double 3.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975AE2F-AF69-4C24-8907-002EA8409FC7}"/>
              </a:ext>
            </a:extLst>
          </p:cNvPr>
          <p:cNvGrpSpPr/>
          <p:nvPr/>
        </p:nvGrpSpPr>
        <p:grpSpPr>
          <a:xfrm>
            <a:off x="2255063" y="2742830"/>
            <a:ext cx="1453367" cy="1167126"/>
            <a:chOff x="2858397" y="2845437"/>
            <a:chExt cx="1453367" cy="1167126"/>
          </a:xfrm>
        </p:grpSpPr>
        <p:pic>
          <p:nvPicPr>
            <p:cNvPr id="11" name="Picture 10" descr="Shape, arrow&#10;&#10;Description automatically generated">
              <a:extLst>
                <a:ext uri="{FF2B5EF4-FFF2-40B4-BE49-F238E27FC236}">
                  <a16:creationId xmlns:a16="http://schemas.microsoft.com/office/drawing/2014/main" id="{E3EF48F0-A3C7-4E7B-8B6E-29700D853C4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58397" y="2845437"/>
              <a:ext cx="1453367" cy="1167126"/>
            </a:xfrm>
            <a:prstGeom prst="rect">
              <a:avLst/>
            </a:prstGeom>
          </p:spPr>
        </p:pic>
        <p:sp>
          <p:nvSpPr>
            <p:cNvPr id="17" name="Rectangle 6">
              <a:extLst>
                <a:ext uri="{FF2B5EF4-FFF2-40B4-BE49-F238E27FC236}">
                  <a16:creationId xmlns:a16="http://schemas.microsoft.com/office/drawing/2014/main" id="{3A73ABC3-96DB-4002-ABEA-59A6191C0E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8248" y="3273606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2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C9F0BCCB-5E6B-4305-B642-C17275BD3187}"/>
              </a:ext>
            </a:extLst>
          </p:cNvPr>
          <p:cNvGrpSpPr/>
          <p:nvPr/>
        </p:nvGrpSpPr>
        <p:grpSpPr>
          <a:xfrm>
            <a:off x="3708428" y="3250701"/>
            <a:ext cx="1453367" cy="1167126"/>
            <a:chOff x="5024192" y="3088566"/>
            <a:chExt cx="1453367" cy="1167126"/>
          </a:xfrm>
        </p:grpSpPr>
        <p:pic>
          <p:nvPicPr>
            <p:cNvPr id="13" name="Picture 12" descr="Shape, arrow&#10;&#10;Description automatically generated">
              <a:extLst>
                <a:ext uri="{FF2B5EF4-FFF2-40B4-BE49-F238E27FC236}">
                  <a16:creationId xmlns:a16="http://schemas.microsoft.com/office/drawing/2014/main" id="{E6754C7D-9916-458D-B5BE-3023E572AF8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4192" y="3088566"/>
              <a:ext cx="1453367" cy="1167126"/>
            </a:xfrm>
            <a:prstGeom prst="rect">
              <a:avLst/>
            </a:prstGeom>
          </p:spPr>
        </p:pic>
        <p:sp>
          <p:nvSpPr>
            <p:cNvPr id="18" name="Rectangle 6">
              <a:extLst>
                <a:ext uri="{FF2B5EF4-FFF2-40B4-BE49-F238E27FC236}">
                  <a16:creationId xmlns:a16="http://schemas.microsoft.com/office/drawing/2014/main" id="{0D468D1D-0F49-4FE1-BA47-59014B93BE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50511" y="3553469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4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63B9948E-4B4D-4BA9-90D4-7E447D4CD787}"/>
              </a:ext>
            </a:extLst>
          </p:cNvPr>
          <p:cNvGrpSpPr/>
          <p:nvPr/>
        </p:nvGrpSpPr>
        <p:grpSpPr>
          <a:xfrm>
            <a:off x="6888937" y="2900989"/>
            <a:ext cx="1453367" cy="1167126"/>
            <a:chOff x="4018272" y="4007132"/>
            <a:chExt cx="1453367" cy="1167126"/>
          </a:xfrm>
        </p:grpSpPr>
        <p:pic>
          <p:nvPicPr>
            <p:cNvPr id="14" name="Picture 13" descr="Shape, arrow&#10;&#10;Description automatically generated">
              <a:extLst>
                <a:ext uri="{FF2B5EF4-FFF2-40B4-BE49-F238E27FC236}">
                  <a16:creationId xmlns:a16="http://schemas.microsoft.com/office/drawing/2014/main" id="{BEC0F2A9-4912-47D2-B750-490D54DF062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18272" y="4007132"/>
              <a:ext cx="1453367" cy="1167126"/>
            </a:xfrm>
            <a:prstGeom prst="rect">
              <a:avLst/>
            </a:prstGeom>
          </p:spPr>
        </p:pic>
        <p:sp>
          <p:nvSpPr>
            <p:cNvPr id="19" name="Rectangle 6">
              <a:extLst>
                <a:ext uri="{FF2B5EF4-FFF2-40B4-BE49-F238E27FC236}">
                  <a16:creationId xmlns:a16="http://schemas.microsoft.com/office/drawing/2014/main" id="{5648A7B9-2703-4268-8AD2-41631A31C4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18123" y="4482715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8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004E8CE9-66EE-462F-AA7B-8287641842E0}"/>
              </a:ext>
            </a:extLst>
          </p:cNvPr>
          <p:cNvGrpSpPr/>
          <p:nvPr/>
        </p:nvGrpSpPr>
        <p:grpSpPr>
          <a:xfrm>
            <a:off x="6916090" y="4255692"/>
            <a:ext cx="1453367" cy="1167126"/>
            <a:chOff x="6830037" y="4231033"/>
            <a:chExt cx="1453367" cy="1167126"/>
          </a:xfrm>
        </p:grpSpPr>
        <p:pic>
          <p:nvPicPr>
            <p:cNvPr id="10" name="Picture 9" descr="Shape, arrow&#10;&#10;Description automatically generated">
              <a:extLst>
                <a:ext uri="{FF2B5EF4-FFF2-40B4-BE49-F238E27FC236}">
                  <a16:creationId xmlns:a16="http://schemas.microsoft.com/office/drawing/2014/main" id="{E3DEA42F-0FDF-494E-881E-3FBC9856912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0037" y="4231033"/>
              <a:ext cx="1453367" cy="1167126"/>
            </a:xfrm>
            <a:prstGeom prst="rect">
              <a:avLst/>
            </a:prstGeom>
          </p:spPr>
        </p:pic>
        <p:sp>
          <p:nvSpPr>
            <p:cNvPr id="20" name="Rectangle 6">
              <a:extLst>
                <a:ext uri="{FF2B5EF4-FFF2-40B4-BE49-F238E27FC236}">
                  <a16:creationId xmlns:a16="http://schemas.microsoft.com/office/drawing/2014/main" id="{AAF16E29-15D8-4829-8B8A-D0A3014D08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29888" y="4673912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10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7064C7C4-A1F8-47EE-AC8C-01CE1D7C924F}"/>
              </a:ext>
            </a:extLst>
          </p:cNvPr>
          <p:cNvGrpSpPr/>
          <p:nvPr/>
        </p:nvGrpSpPr>
        <p:grpSpPr>
          <a:xfrm>
            <a:off x="5372393" y="3088566"/>
            <a:ext cx="1453367" cy="1167126"/>
            <a:chOff x="6783263" y="2753839"/>
            <a:chExt cx="1453367" cy="1167126"/>
          </a:xfrm>
        </p:grpSpPr>
        <p:pic>
          <p:nvPicPr>
            <p:cNvPr id="12" name="Picture 11" descr="Shape, arrow&#10;&#10;Description automatically generated">
              <a:extLst>
                <a:ext uri="{FF2B5EF4-FFF2-40B4-BE49-F238E27FC236}">
                  <a16:creationId xmlns:a16="http://schemas.microsoft.com/office/drawing/2014/main" id="{F557BBDF-F79D-4438-AA77-F609966D438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3263" y="2753839"/>
              <a:ext cx="1453367" cy="1167126"/>
            </a:xfrm>
            <a:prstGeom prst="rect">
              <a:avLst/>
            </a:prstGeom>
          </p:spPr>
        </p:pic>
        <p:sp>
          <p:nvSpPr>
            <p:cNvPr id="21" name="Rectangle 6">
              <a:extLst>
                <a:ext uri="{FF2B5EF4-FFF2-40B4-BE49-F238E27FC236}">
                  <a16:creationId xmlns:a16="http://schemas.microsoft.com/office/drawing/2014/main" id="{E3A04088-8038-4BA9-B4A6-D182CF7E26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68720" y="3141000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6</a:t>
              </a:r>
            </a:p>
          </p:txBody>
        </p:sp>
      </p:grpSp>
      <p:pic>
        <p:nvPicPr>
          <p:cNvPr id="23" name="Pairs">
            <a:extLst>
              <a:ext uri="{FF2B5EF4-FFF2-40B4-BE49-F238E27FC236}">
                <a16:creationId xmlns:a16="http://schemas.microsoft.com/office/drawing/2014/main" id="{85A7B9D4-F18B-4B74-9FDE-9B40DB7C400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314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105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25000" decel="25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33333E-6 L -0.15329 0.25532 " pathEditMode="relative" rAng="0" ptsTypes="AA">
                                      <p:cBhvr>
                                        <p:cTn id="18" dur="1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74" y="12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AEEDE9B0-D921-4965-BB5C-36A57456BCB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56" b="50"/>
          <a:stretch/>
        </p:blipFill>
        <p:spPr>
          <a:xfrm>
            <a:off x="692602" y="1803633"/>
            <a:ext cx="7767185" cy="4289192"/>
          </a:xfrm>
          <a:prstGeom prst="rect">
            <a:avLst/>
          </a:prstGeom>
        </p:spPr>
      </p:pic>
      <p:sp>
        <p:nvSpPr>
          <p:cNvPr id="15362" name="Rectangle 6">
            <a:extLst>
              <a:ext uri="{FF2B5EF4-FFF2-40B4-BE49-F238E27FC236}">
                <a16:creationId xmlns:a16="http://schemas.microsoft.com/office/drawing/2014/main" id="{B9F28B19-AF61-47C8-8272-CC285DCE8E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526272"/>
            <a:ext cx="7775575" cy="517133"/>
          </a:xfrm>
          <a:prstGeom prst="roundRect">
            <a:avLst/>
          </a:prstGeom>
          <a:solidFill>
            <a:srgbClr val="8ACBC0"/>
          </a:solidFill>
          <a:ln w="28575">
            <a:noFill/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Pick the right worm for the bird. </a:t>
            </a:r>
            <a:r>
              <a:rPr lang="en-GB" b="1" dirty="0"/>
              <a:t>Prove it!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33E01FE-0DD9-4063-A863-EE16066DC674}"/>
              </a:ext>
            </a:extLst>
          </p:cNvPr>
          <p:cNvSpPr/>
          <p:nvPr/>
        </p:nvSpPr>
        <p:spPr>
          <a:xfrm>
            <a:off x="2858397" y="696913"/>
            <a:ext cx="3427221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b="1" dirty="0"/>
              <a:t>Catch the Worm</a:t>
            </a:r>
            <a:endParaRPr lang="en-GB" sz="3600" b="1" dirty="0"/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283AFA04-159E-42DF-9C39-49B9DFEA82D0}"/>
              </a:ext>
            </a:extLst>
          </p:cNvPr>
          <p:cNvGrpSpPr/>
          <p:nvPr/>
        </p:nvGrpSpPr>
        <p:grpSpPr>
          <a:xfrm>
            <a:off x="2255063" y="2742830"/>
            <a:ext cx="1453367" cy="1167126"/>
            <a:chOff x="2858397" y="2845437"/>
            <a:chExt cx="1453367" cy="1167126"/>
          </a:xfrm>
        </p:grpSpPr>
        <p:pic>
          <p:nvPicPr>
            <p:cNvPr id="23" name="Picture 22" descr="Shape, arrow&#10;&#10;Description automatically generated">
              <a:extLst>
                <a:ext uri="{FF2B5EF4-FFF2-40B4-BE49-F238E27FC236}">
                  <a16:creationId xmlns:a16="http://schemas.microsoft.com/office/drawing/2014/main" id="{96153EF8-D8B9-41CF-B72F-30D99A894B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58397" y="2845437"/>
              <a:ext cx="1453367" cy="1167126"/>
            </a:xfrm>
            <a:prstGeom prst="rect">
              <a:avLst/>
            </a:prstGeom>
          </p:spPr>
        </p:pic>
        <p:sp>
          <p:nvSpPr>
            <p:cNvPr id="24" name="Rectangle 6">
              <a:extLst>
                <a:ext uri="{FF2B5EF4-FFF2-40B4-BE49-F238E27FC236}">
                  <a16:creationId xmlns:a16="http://schemas.microsoft.com/office/drawing/2014/main" id="{93A63C5D-3525-4BEB-A245-9F5B414B27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8248" y="3273606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2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9E78898F-AD8C-42AA-BBB1-CEFF86D73913}"/>
              </a:ext>
            </a:extLst>
          </p:cNvPr>
          <p:cNvGrpSpPr/>
          <p:nvPr/>
        </p:nvGrpSpPr>
        <p:grpSpPr>
          <a:xfrm>
            <a:off x="3708428" y="3250701"/>
            <a:ext cx="1453367" cy="1167126"/>
            <a:chOff x="5024192" y="3088566"/>
            <a:chExt cx="1453367" cy="1167126"/>
          </a:xfrm>
        </p:grpSpPr>
        <p:pic>
          <p:nvPicPr>
            <p:cNvPr id="26" name="Picture 25" descr="Shape, arrow&#10;&#10;Description automatically generated">
              <a:extLst>
                <a:ext uri="{FF2B5EF4-FFF2-40B4-BE49-F238E27FC236}">
                  <a16:creationId xmlns:a16="http://schemas.microsoft.com/office/drawing/2014/main" id="{7912E5BD-7FAA-41A5-96FE-4829A54B89C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4192" y="3088566"/>
              <a:ext cx="1453367" cy="1167126"/>
            </a:xfrm>
            <a:prstGeom prst="rect">
              <a:avLst/>
            </a:prstGeom>
          </p:spPr>
        </p:pic>
        <p:sp>
          <p:nvSpPr>
            <p:cNvPr id="27" name="Rectangle 6">
              <a:extLst>
                <a:ext uri="{FF2B5EF4-FFF2-40B4-BE49-F238E27FC236}">
                  <a16:creationId xmlns:a16="http://schemas.microsoft.com/office/drawing/2014/main" id="{74B990F1-85E3-47AC-A6DB-7CF6541684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50511" y="3553469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4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6E5EB4D7-FA42-42F6-8308-324292AE8AC6}"/>
              </a:ext>
            </a:extLst>
          </p:cNvPr>
          <p:cNvGrpSpPr/>
          <p:nvPr/>
        </p:nvGrpSpPr>
        <p:grpSpPr>
          <a:xfrm>
            <a:off x="6888937" y="2900989"/>
            <a:ext cx="1453367" cy="1167126"/>
            <a:chOff x="4018272" y="4007132"/>
            <a:chExt cx="1453367" cy="1167126"/>
          </a:xfrm>
        </p:grpSpPr>
        <p:pic>
          <p:nvPicPr>
            <p:cNvPr id="29" name="Picture 28" descr="Shape, arrow&#10;&#10;Description automatically generated">
              <a:extLst>
                <a:ext uri="{FF2B5EF4-FFF2-40B4-BE49-F238E27FC236}">
                  <a16:creationId xmlns:a16="http://schemas.microsoft.com/office/drawing/2014/main" id="{920455AC-7445-4576-B3E0-99270667A10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18272" y="4007132"/>
              <a:ext cx="1453367" cy="1167126"/>
            </a:xfrm>
            <a:prstGeom prst="rect">
              <a:avLst/>
            </a:prstGeom>
          </p:spPr>
        </p:pic>
        <p:sp>
          <p:nvSpPr>
            <p:cNvPr id="30" name="Rectangle 6">
              <a:extLst>
                <a:ext uri="{FF2B5EF4-FFF2-40B4-BE49-F238E27FC236}">
                  <a16:creationId xmlns:a16="http://schemas.microsoft.com/office/drawing/2014/main" id="{4C73A6C3-4B71-4EB9-8895-4571528EA21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18123" y="4482715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8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1176A084-3715-4B08-B21D-A4EFC978AB7B}"/>
              </a:ext>
            </a:extLst>
          </p:cNvPr>
          <p:cNvGrpSpPr/>
          <p:nvPr/>
        </p:nvGrpSpPr>
        <p:grpSpPr>
          <a:xfrm>
            <a:off x="6916090" y="4255692"/>
            <a:ext cx="1453367" cy="1167126"/>
            <a:chOff x="6830037" y="4231033"/>
            <a:chExt cx="1453367" cy="1167126"/>
          </a:xfrm>
        </p:grpSpPr>
        <p:pic>
          <p:nvPicPr>
            <p:cNvPr id="32" name="Picture 31" descr="Shape, arrow&#10;&#10;Description automatically generated">
              <a:extLst>
                <a:ext uri="{FF2B5EF4-FFF2-40B4-BE49-F238E27FC236}">
                  <a16:creationId xmlns:a16="http://schemas.microsoft.com/office/drawing/2014/main" id="{38A24263-EC2D-4047-AF6F-C3B326C8B73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0037" y="4231033"/>
              <a:ext cx="1453367" cy="1167126"/>
            </a:xfrm>
            <a:prstGeom prst="rect">
              <a:avLst/>
            </a:prstGeom>
          </p:spPr>
        </p:pic>
        <p:sp>
          <p:nvSpPr>
            <p:cNvPr id="33" name="Rectangle 6">
              <a:extLst>
                <a:ext uri="{FF2B5EF4-FFF2-40B4-BE49-F238E27FC236}">
                  <a16:creationId xmlns:a16="http://schemas.microsoft.com/office/drawing/2014/main" id="{2D754FB0-EA59-414A-B240-BB876680A9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29888" y="4673912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10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187E751E-EE48-4016-BB22-9F9EC847D7E2}"/>
              </a:ext>
            </a:extLst>
          </p:cNvPr>
          <p:cNvGrpSpPr/>
          <p:nvPr/>
        </p:nvGrpSpPr>
        <p:grpSpPr>
          <a:xfrm>
            <a:off x="5372393" y="3088566"/>
            <a:ext cx="1453367" cy="1167126"/>
            <a:chOff x="6783263" y="2753839"/>
            <a:chExt cx="1453367" cy="1167126"/>
          </a:xfrm>
        </p:grpSpPr>
        <p:pic>
          <p:nvPicPr>
            <p:cNvPr id="35" name="Picture 34" descr="Shape, arrow&#10;&#10;Description automatically generated">
              <a:extLst>
                <a:ext uri="{FF2B5EF4-FFF2-40B4-BE49-F238E27FC236}">
                  <a16:creationId xmlns:a16="http://schemas.microsoft.com/office/drawing/2014/main" id="{F2F1DAF8-4749-4B1C-A2B7-2250F5BD523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3263" y="2753839"/>
              <a:ext cx="1453367" cy="1167126"/>
            </a:xfrm>
            <a:prstGeom prst="rect">
              <a:avLst/>
            </a:prstGeom>
          </p:spPr>
        </p:pic>
        <p:sp>
          <p:nvSpPr>
            <p:cNvPr id="36" name="Rectangle 6">
              <a:extLst>
                <a:ext uri="{FF2B5EF4-FFF2-40B4-BE49-F238E27FC236}">
                  <a16:creationId xmlns:a16="http://schemas.microsoft.com/office/drawing/2014/main" id="{B12BC37B-62BC-478D-B3A9-5FB56EF8F7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68720" y="3141000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6</a:t>
              </a:r>
            </a:p>
          </p:txBody>
        </p:sp>
      </p:grpSp>
      <p:pic>
        <p:nvPicPr>
          <p:cNvPr id="15" name="Picture 14" descr="A white and black bird&#10;&#10;Description automatically generated with low confidence">
            <a:extLst>
              <a:ext uri="{FF2B5EF4-FFF2-40B4-BE49-F238E27FC236}">
                <a16:creationId xmlns:a16="http://schemas.microsoft.com/office/drawing/2014/main" id="{880087D9-E16D-491B-857F-29F5EC88C84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30" y="3909956"/>
            <a:ext cx="2395724" cy="2248833"/>
          </a:xfrm>
          <a:prstGeom prst="rect">
            <a:avLst/>
          </a:prstGeom>
        </p:spPr>
      </p:pic>
      <p:sp>
        <p:nvSpPr>
          <p:cNvPr id="16" name="Rectangle 6">
            <a:extLst>
              <a:ext uri="{FF2B5EF4-FFF2-40B4-BE49-F238E27FC236}">
                <a16:creationId xmlns:a16="http://schemas.microsoft.com/office/drawing/2014/main" id="{25D70B59-518D-4DFE-98D9-FB2A5A5898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31312" y="4936378"/>
            <a:ext cx="1241153" cy="624396"/>
          </a:xfrm>
          <a:prstGeom prst="wedgeRoundRectCallout">
            <a:avLst>
              <a:gd name="adj1" fmla="val -43154"/>
              <a:gd name="adj2" fmla="val -10226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dirty="0"/>
              <a:t>1 + 1</a:t>
            </a:r>
          </a:p>
        </p:txBody>
      </p:sp>
      <p:pic>
        <p:nvPicPr>
          <p:cNvPr id="37" name="Pairs">
            <a:extLst>
              <a:ext uri="{FF2B5EF4-FFF2-40B4-BE49-F238E27FC236}">
                <a16:creationId xmlns:a16="http://schemas.microsoft.com/office/drawing/2014/main" id="{53560946-43EF-4B7C-88BB-31BB10060BB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314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627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40000" decel="4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6 L 0.18386 0.3088 " pathEditMode="relative" rAng="0" ptsTypes="AA">
                                      <p:cBhvr>
                                        <p:cTn id="6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184" y="1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50"/>
                            </p:stCondLst>
                            <p:childTnLst>
                              <p:par>
                                <p:cTn id="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AEEDE9B0-D921-4965-BB5C-36A57456BCB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56" b="50"/>
          <a:stretch/>
        </p:blipFill>
        <p:spPr>
          <a:xfrm>
            <a:off x="692602" y="1803633"/>
            <a:ext cx="7767185" cy="4289192"/>
          </a:xfrm>
          <a:prstGeom prst="rect">
            <a:avLst/>
          </a:prstGeom>
        </p:spPr>
      </p:pic>
      <p:sp>
        <p:nvSpPr>
          <p:cNvPr id="15362" name="Rectangle 6">
            <a:extLst>
              <a:ext uri="{FF2B5EF4-FFF2-40B4-BE49-F238E27FC236}">
                <a16:creationId xmlns:a16="http://schemas.microsoft.com/office/drawing/2014/main" id="{B9F28B19-AF61-47C8-8272-CC285DCE8E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526272"/>
            <a:ext cx="7775575" cy="517133"/>
          </a:xfrm>
          <a:prstGeom prst="roundRect">
            <a:avLst/>
          </a:prstGeom>
          <a:solidFill>
            <a:srgbClr val="8ACBC0"/>
          </a:solidFill>
          <a:ln w="28575">
            <a:noFill/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Pick the right worm for the bird. How do you know?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33E01FE-0DD9-4063-A863-EE16066DC674}"/>
              </a:ext>
            </a:extLst>
          </p:cNvPr>
          <p:cNvSpPr/>
          <p:nvPr/>
        </p:nvSpPr>
        <p:spPr>
          <a:xfrm>
            <a:off x="2858397" y="696913"/>
            <a:ext cx="3427221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b="1" dirty="0"/>
              <a:t>Catch the Worm</a:t>
            </a:r>
            <a:endParaRPr lang="en-GB" sz="3600" b="1" dirty="0"/>
          </a:p>
        </p:txBody>
      </p:sp>
      <p:pic>
        <p:nvPicPr>
          <p:cNvPr id="15" name="Picture 14" descr="A white and black bird&#10;&#10;Description automatically generated with low confidence">
            <a:extLst>
              <a:ext uri="{FF2B5EF4-FFF2-40B4-BE49-F238E27FC236}">
                <a16:creationId xmlns:a16="http://schemas.microsoft.com/office/drawing/2014/main" id="{880087D9-E16D-491B-857F-29F5EC88C84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30" y="3909956"/>
            <a:ext cx="2395724" cy="2248833"/>
          </a:xfrm>
          <a:prstGeom prst="rect">
            <a:avLst/>
          </a:prstGeom>
        </p:spPr>
      </p:pic>
      <p:sp>
        <p:nvSpPr>
          <p:cNvPr id="16" name="Rectangle 6">
            <a:extLst>
              <a:ext uri="{FF2B5EF4-FFF2-40B4-BE49-F238E27FC236}">
                <a16:creationId xmlns:a16="http://schemas.microsoft.com/office/drawing/2014/main" id="{25D70B59-518D-4DFE-98D9-FB2A5A5898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31312" y="4936378"/>
            <a:ext cx="1373617" cy="854246"/>
          </a:xfrm>
          <a:prstGeom prst="wedgeRoundRectCallout">
            <a:avLst>
              <a:gd name="adj1" fmla="val -43154"/>
              <a:gd name="adj2" fmla="val -10226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/>
              <a:t>I need double 4.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E887C17A-34C3-4111-819D-90A033446562}"/>
              </a:ext>
            </a:extLst>
          </p:cNvPr>
          <p:cNvGrpSpPr/>
          <p:nvPr/>
        </p:nvGrpSpPr>
        <p:grpSpPr>
          <a:xfrm>
            <a:off x="2255063" y="2742830"/>
            <a:ext cx="1453367" cy="1167126"/>
            <a:chOff x="2858397" y="2845437"/>
            <a:chExt cx="1453367" cy="1167126"/>
          </a:xfrm>
        </p:grpSpPr>
        <p:pic>
          <p:nvPicPr>
            <p:cNvPr id="23" name="Picture 22" descr="Shape, arrow&#10;&#10;Description automatically generated">
              <a:extLst>
                <a:ext uri="{FF2B5EF4-FFF2-40B4-BE49-F238E27FC236}">
                  <a16:creationId xmlns:a16="http://schemas.microsoft.com/office/drawing/2014/main" id="{A6C8F4FF-AA1A-4B13-B782-56A1C3D589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58397" y="2845437"/>
              <a:ext cx="1453367" cy="1167126"/>
            </a:xfrm>
            <a:prstGeom prst="rect">
              <a:avLst/>
            </a:prstGeom>
          </p:spPr>
        </p:pic>
        <p:sp>
          <p:nvSpPr>
            <p:cNvPr id="24" name="Rectangle 6">
              <a:extLst>
                <a:ext uri="{FF2B5EF4-FFF2-40B4-BE49-F238E27FC236}">
                  <a16:creationId xmlns:a16="http://schemas.microsoft.com/office/drawing/2014/main" id="{DAE9D56E-4C9D-4762-80B3-431D9A3EB8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8248" y="3273606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2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CB164351-E632-4C17-8320-EF780151475F}"/>
              </a:ext>
            </a:extLst>
          </p:cNvPr>
          <p:cNvGrpSpPr/>
          <p:nvPr/>
        </p:nvGrpSpPr>
        <p:grpSpPr>
          <a:xfrm>
            <a:off x="3708428" y="3250701"/>
            <a:ext cx="1453367" cy="1167126"/>
            <a:chOff x="5024192" y="3088566"/>
            <a:chExt cx="1453367" cy="1167126"/>
          </a:xfrm>
        </p:grpSpPr>
        <p:pic>
          <p:nvPicPr>
            <p:cNvPr id="26" name="Picture 25" descr="Shape, arrow&#10;&#10;Description automatically generated">
              <a:extLst>
                <a:ext uri="{FF2B5EF4-FFF2-40B4-BE49-F238E27FC236}">
                  <a16:creationId xmlns:a16="http://schemas.microsoft.com/office/drawing/2014/main" id="{A369C9CE-5A12-4A93-9EE1-6D0C910E1D2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4192" y="3088566"/>
              <a:ext cx="1453367" cy="1167126"/>
            </a:xfrm>
            <a:prstGeom prst="rect">
              <a:avLst/>
            </a:prstGeom>
          </p:spPr>
        </p:pic>
        <p:sp>
          <p:nvSpPr>
            <p:cNvPr id="27" name="Rectangle 6">
              <a:extLst>
                <a:ext uri="{FF2B5EF4-FFF2-40B4-BE49-F238E27FC236}">
                  <a16:creationId xmlns:a16="http://schemas.microsoft.com/office/drawing/2014/main" id="{035B04AA-3092-4720-B4FF-9CB8DD42A5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50511" y="3553469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4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A3BF919C-0241-489A-B894-D89A487C03AD}"/>
              </a:ext>
            </a:extLst>
          </p:cNvPr>
          <p:cNvGrpSpPr/>
          <p:nvPr/>
        </p:nvGrpSpPr>
        <p:grpSpPr>
          <a:xfrm>
            <a:off x="6888937" y="2900989"/>
            <a:ext cx="1453367" cy="1167126"/>
            <a:chOff x="4018272" y="4007132"/>
            <a:chExt cx="1453367" cy="1167126"/>
          </a:xfrm>
        </p:grpSpPr>
        <p:pic>
          <p:nvPicPr>
            <p:cNvPr id="29" name="Picture 28" descr="Shape, arrow&#10;&#10;Description automatically generated">
              <a:extLst>
                <a:ext uri="{FF2B5EF4-FFF2-40B4-BE49-F238E27FC236}">
                  <a16:creationId xmlns:a16="http://schemas.microsoft.com/office/drawing/2014/main" id="{623CC4E6-1AFB-462D-A04F-FDAF133A7AD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18272" y="4007132"/>
              <a:ext cx="1453367" cy="1167126"/>
            </a:xfrm>
            <a:prstGeom prst="rect">
              <a:avLst/>
            </a:prstGeom>
          </p:spPr>
        </p:pic>
        <p:sp>
          <p:nvSpPr>
            <p:cNvPr id="30" name="Rectangle 6">
              <a:extLst>
                <a:ext uri="{FF2B5EF4-FFF2-40B4-BE49-F238E27FC236}">
                  <a16:creationId xmlns:a16="http://schemas.microsoft.com/office/drawing/2014/main" id="{972E6B07-4479-4AB5-B58E-E93FED7391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18123" y="4482715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8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98D3F5D-333E-42E7-86D2-C999834E8793}"/>
              </a:ext>
            </a:extLst>
          </p:cNvPr>
          <p:cNvGrpSpPr/>
          <p:nvPr/>
        </p:nvGrpSpPr>
        <p:grpSpPr>
          <a:xfrm>
            <a:off x="6916090" y="4255692"/>
            <a:ext cx="1453367" cy="1167126"/>
            <a:chOff x="6830037" y="4231033"/>
            <a:chExt cx="1453367" cy="1167126"/>
          </a:xfrm>
        </p:grpSpPr>
        <p:pic>
          <p:nvPicPr>
            <p:cNvPr id="32" name="Picture 31" descr="Shape, arrow&#10;&#10;Description automatically generated">
              <a:extLst>
                <a:ext uri="{FF2B5EF4-FFF2-40B4-BE49-F238E27FC236}">
                  <a16:creationId xmlns:a16="http://schemas.microsoft.com/office/drawing/2014/main" id="{4EB4A3F3-F06D-4F6A-952E-AA25DB4A680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0037" y="4231033"/>
              <a:ext cx="1453367" cy="1167126"/>
            </a:xfrm>
            <a:prstGeom prst="rect">
              <a:avLst/>
            </a:prstGeom>
          </p:spPr>
        </p:pic>
        <p:sp>
          <p:nvSpPr>
            <p:cNvPr id="33" name="Rectangle 6">
              <a:extLst>
                <a:ext uri="{FF2B5EF4-FFF2-40B4-BE49-F238E27FC236}">
                  <a16:creationId xmlns:a16="http://schemas.microsoft.com/office/drawing/2014/main" id="{AB9E1B1F-065D-4F0D-A587-F43B76A3A9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29888" y="4673912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10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E9091361-F981-4A48-95D4-B22E43B3B498}"/>
              </a:ext>
            </a:extLst>
          </p:cNvPr>
          <p:cNvGrpSpPr/>
          <p:nvPr/>
        </p:nvGrpSpPr>
        <p:grpSpPr>
          <a:xfrm>
            <a:off x="5372393" y="3088566"/>
            <a:ext cx="1453367" cy="1167126"/>
            <a:chOff x="6783263" y="2753839"/>
            <a:chExt cx="1453367" cy="1167126"/>
          </a:xfrm>
        </p:grpSpPr>
        <p:pic>
          <p:nvPicPr>
            <p:cNvPr id="35" name="Picture 34" descr="Shape, arrow&#10;&#10;Description automatically generated">
              <a:extLst>
                <a:ext uri="{FF2B5EF4-FFF2-40B4-BE49-F238E27FC236}">
                  <a16:creationId xmlns:a16="http://schemas.microsoft.com/office/drawing/2014/main" id="{A88A7650-4E78-4370-86D2-7BF9F83AA34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3263" y="2753839"/>
              <a:ext cx="1453367" cy="1167126"/>
            </a:xfrm>
            <a:prstGeom prst="rect">
              <a:avLst/>
            </a:prstGeom>
          </p:spPr>
        </p:pic>
        <p:sp>
          <p:nvSpPr>
            <p:cNvPr id="36" name="Rectangle 6">
              <a:extLst>
                <a:ext uri="{FF2B5EF4-FFF2-40B4-BE49-F238E27FC236}">
                  <a16:creationId xmlns:a16="http://schemas.microsoft.com/office/drawing/2014/main" id="{516F1A19-9ADA-49F9-AC09-146F1A38F9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68720" y="3141000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6</a:t>
              </a:r>
            </a:p>
          </p:txBody>
        </p:sp>
      </p:grpSp>
      <p:pic>
        <p:nvPicPr>
          <p:cNvPr id="37" name="Pairs">
            <a:extLst>
              <a:ext uri="{FF2B5EF4-FFF2-40B4-BE49-F238E27FC236}">
                <a16:creationId xmlns:a16="http://schemas.microsoft.com/office/drawing/2014/main" id="{A61320D6-D7DF-4B55-B422-13017D79A3C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314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232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40000" decel="4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85185E-6 L -0.32014 0.28264 " pathEditMode="relative" rAng="0" ptsTypes="AA">
                                      <p:cBhvr>
                                        <p:cTn id="24" dur="1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07" y="1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AEEDE9B0-D921-4965-BB5C-36A57456BCB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56" b="50"/>
          <a:stretch/>
        </p:blipFill>
        <p:spPr>
          <a:xfrm>
            <a:off x="692602" y="1803633"/>
            <a:ext cx="7767185" cy="4289192"/>
          </a:xfrm>
          <a:prstGeom prst="rect">
            <a:avLst/>
          </a:prstGeom>
        </p:spPr>
      </p:pic>
      <p:sp>
        <p:nvSpPr>
          <p:cNvPr id="15362" name="Rectangle 6">
            <a:extLst>
              <a:ext uri="{FF2B5EF4-FFF2-40B4-BE49-F238E27FC236}">
                <a16:creationId xmlns:a16="http://schemas.microsoft.com/office/drawing/2014/main" id="{B9F28B19-AF61-47C8-8272-CC285DCE8E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526272"/>
            <a:ext cx="7775575" cy="792953"/>
          </a:xfrm>
          <a:prstGeom prst="roundRect">
            <a:avLst/>
          </a:prstGeom>
          <a:solidFill>
            <a:srgbClr val="8ACBC0"/>
          </a:solidFill>
          <a:ln w="28575">
            <a:noFill/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Pick the right worm for the bird. </a:t>
            </a:r>
            <a:br>
              <a:rPr lang="en-GB" dirty="0"/>
            </a:br>
            <a:r>
              <a:rPr lang="en-GB" dirty="0"/>
              <a:t>How many ways can you show your working?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33E01FE-0DD9-4063-A863-EE16066DC674}"/>
              </a:ext>
            </a:extLst>
          </p:cNvPr>
          <p:cNvSpPr/>
          <p:nvPr/>
        </p:nvSpPr>
        <p:spPr>
          <a:xfrm>
            <a:off x="2858397" y="696913"/>
            <a:ext cx="3427221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b="1" dirty="0"/>
              <a:t>Catch the Worm</a:t>
            </a:r>
            <a:endParaRPr lang="en-GB" sz="3600" b="1" dirty="0"/>
          </a:p>
        </p:txBody>
      </p:sp>
      <p:pic>
        <p:nvPicPr>
          <p:cNvPr id="15" name="Picture 14" descr="A white and black bird&#10;&#10;Description automatically generated with low confidence">
            <a:extLst>
              <a:ext uri="{FF2B5EF4-FFF2-40B4-BE49-F238E27FC236}">
                <a16:creationId xmlns:a16="http://schemas.microsoft.com/office/drawing/2014/main" id="{880087D9-E16D-491B-857F-29F5EC88C84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30" y="3909956"/>
            <a:ext cx="2395724" cy="2248833"/>
          </a:xfrm>
          <a:prstGeom prst="rect">
            <a:avLst/>
          </a:prstGeom>
        </p:spPr>
      </p:pic>
      <p:sp>
        <p:nvSpPr>
          <p:cNvPr id="16" name="Rectangle 6">
            <a:extLst>
              <a:ext uri="{FF2B5EF4-FFF2-40B4-BE49-F238E27FC236}">
                <a16:creationId xmlns:a16="http://schemas.microsoft.com/office/drawing/2014/main" id="{25D70B59-518D-4DFE-98D9-FB2A5A5898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31312" y="4936378"/>
            <a:ext cx="1373617" cy="624396"/>
          </a:xfrm>
          <a:prstGeom prst="wedgeRoundRectCallout">
            <a:avLst>
              <a:gd name="adj1" fmla="val -43154"/>
              <a:gd name="adj2" fmla="val -10226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 dirty="0"/>
              <a:t>7 + 7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C948AFF-1F01-4C29-A324-E4D9C3FA357D}"/>
              </a:ext>
            </a:extLst>
          </p:cNvPr>
          <p:cNvGrpSpPr/>
          <p:nvPr/>
        </p:nvGrpSpPr>
        <p:grpSpPr>
          <a:xfrm>
            <a:off x="1804628" y="2844824"/>
            <a:ext cx="1453367" cy="1167126"/>
            <a:chOff x="2858397" y="2845437"/>
            <a:chExt cx="1453367" cy="1167126"/>
          </a:xfrm>
        </p:grpSpPr>
        <p:pic>
          <p:nvPicPr>
            <p:cNvPr id="11" name="Picture 10" descr="Shape, arrow&#10;&#10;Description automatically generated">
              <a:extLst>
                <a:ext uri="{FF2B5EF4-FFF2-40B4-BE49-F238E27FC236}">
                  <a16:creationId xmlns:a16="http://schemas.microsoft.com/office/drawing/2014/main" id="{E3EF48F0-A3C7-4E7B-8B6E-29700D853C4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58397" y="2845437"/>
              <a:ext cx="1453367" cy="1167126"/>
            </a:xfrm>
            <a:prstGeom prst="rect">
              <a:avLst/>
            </a:prstGeom>
          </p:spPr>
        </p:pic>
        <p:sp>
          <p:nvSpPr>
            <p:cNvPr id="17" name="Rectangle 6">
              <a:extLst>
                <a:ext uri="{FF2B5EF4-FFF2-40B4-BE49-F238E27FC236}">
                  <a16:creationId xmlns:a16="http://schemas.microsoft.com/office/drawing/2014/main" id="{3A73ABC3-96DB-4002-ABEA-59A6191C0E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8248" y="3273606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12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28A580FF-1907-467C-B37D-308A89FECF2B}"/>
              </a:ext>
            </a:extLst>
          </p:cNvPr>
          <p:cNvGrpSpPr/>
          <p:nvPr/>
        </p:nvGrpSpPr>
        <p:grpSpPr>
          <a:xfrm>
            <a:off x="3362364" y="2660090"/>
            <a:ext cx="1453367" cy="1167126"/>
            <a:chOff x="5024192" y="3088566"/>
            <a:chExt cx="1453367" cy="1167126"/>
          </a:xfrm>
        </p:grpSpPr>
        <p:pic>
          <p:nvPicPr>
            <p:cNvPr id="13" name="Picture 12" descr="Shape, arrow&#10;&#10;Description automatically generated">
              <a:extLst>
                <a:ext uri="{FF2B5EF4-FFF2-40B4-BE49-F238E27FC236}">
                  <a16:creationId xmlns:a16="http://schemas.microsoft.com/office/drawing/2014/main" id="{E6754C7D-9916-458D-B5BE-3023E572AF8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4192" y="3088566"/>
              <a:ext cx="1453367" cy="1167126"/>
            </a:xfrm>
            <a:prstGeom prst="rect">
              <a:avLst/>
            </a:prstGeom>
          </p:spPr>
        </p:pic>
        <p:sp>
          <p:nvSpPr>
            <p:cNvPr id="18" name="Rectangle 6">
              <a:extLst>
                <a:ext uri="{FF2B5EF4-FFF2-40B4-BE49-F238E27FC236}">
                  <a16:creationId xmlns:a16="http://schemas.microsoft.com/office/drawing/2014/main" id="{0D468D1D-0F49-4FE1-BA47-59014B93BE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50511" y="3553469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14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CDCC53AE-C8DA-4815-8E43-C1C47BA3466B}"/>
              </a:ext>
            </a:extLst>
          </p:cNvPr>
          <p:cNvGrpSpPr/>
          <p:nvPr/>
        </p:nvGrpSpPr>
        <p:grpSpPr>
          <a:xfrm>
            <a:off x="6670386" y="2952804"/>
            <a:ext cx="1453367" cy="1167126"/>
            <a:chOff x="4018272" y="4007132"/>
            <a:chExt cx="1453367" cy="1167126"/>
          </a:xfrm>
        </p:grpSpPr>
        <p:pic>
          <p:nvPicPr>
            <p:cNvPr id="14" name="Picture 13" descr="Shape, arrow&#10;&#10;Description automatically generated">
              <a:extLst>
                <a:ext uri="{FF2B5EF4-FFF2-40B4-BE49-F238E27FC236}">
                  <a16:creationId xmlns:a16="http://schemas.microsoft.com/office/drawing/2014/main" id="{BEC0F2A9-4912-47D2-B750-490D54DF062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18272" y="4007132"/>
              <a:ext cx="1453367" cy="1167126"/>
            </a:xfrm>
            <a:prstGeom prst="rect">
              <a:avLst/>
            </a:prstGeom>
          </p:spPr>
        </p:pic>
        <p:sp>
          <p:nvSpPr>
            <p:cNvPr id="19" name="Rectangle 6">
              <a:extLst>
                <a:ext uri="{FF2B5EF4-FFF2-40B4-BE49-F238E27FC236}">
                  <a16:creationId xmlns:a16="http://schemas.microsoft.com/office/drawing/2014/main" id="{5648A7B9-2703-4268-8AD2-41631A31C4E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18123" y="4482715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18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07BD6809-D844-474C-9AA2-0A353934B6D4}"/>
              </a:ext>
            </a:extLst>
          </p:cNvPr>
          <p:cNvGrpSpPr/>
          <p:nvPr/>
        </p:nvGrpSpPr>
        <p:grpSpPr>
          <a:xfrm>
            <a:off x="6830037" y="4231033"/>
            <a:ext cx="1453367" cy="1167126"/>
            <a:chOff x="6830037" y="4231033"/>
            <a:chExt cx="1453367" cy="1167126"/>
          </a:xfrm>
        </p:grpSpPr>
        <p:pic>
          <p:nvPicPr>
            <p:cNvPr id="10" name="Picture 9" descr="Shape, arrow&#10;&#10;Description automatically generated">
              <a:extLst>
                <a:ext uri="{FF2B5EF4-FFF2-40B4-BE49-F238E27FC236}">
                  <a16:creationId xmlns:a16="http://schemas.microsoft.com/office/drawing/2014/main" id="{E3DEA42F-0FDF-494E-881E-3FBC9856912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0037" y="4231033"/>
              <a:ext cx="1453367" cy="1167126"/>
            </a:xfrm>
            <a:prstGeom prst="rect">
              <a:avLst/>
            </a:prstGeom>
          </p:spPr>
        </p:pic>
        <p:sp>
          <p:nvSpPr>
            <p:cNvPr id="20" name="Rectangle 6">
              <a:extLst>
                <a:ext uri="{FF2B5EF4-FFF2-40B4-BE49-F238E27FC236}">
                  <a16:creationId xmlns:a16="http://schemas.microsoft.com/office/drawing/2014/main" id="{AAF16E29-15D8-4829-8B8A-D0A3014D081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29888" y="4673912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20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7B51F1E6-789D-4A8E-8638-3BB1C25CE252}"/>
              </a:ext>
            </a:extLst>
          </p:cNvPr>
          <p:cNvGrpSpPr/>
          <p:nvPr/>
        </p:nvGrpSpPr>
        <p:grpSpPr>
          <a:xfrm>
            <a:off x="4956566" y="3143093"/>
            <a:ext cx="1453367" cy="1167126"/>
            <a:chOff x="6783263" y="2753839"/>
            <a:chExt cx="1453367" cy="1167126"/>
          </a:xfrm>
        </p:grpSpPr>
        <p:pic>
          <p:nvPicPr>
            <p:cNvPr id="12" name="Picture 11" descr="Shape, arrow&#10;&#10;Description automatically generated">
              <a:extLst>
                <a:ext uri="{FF2B5EF4-FFF2-40B4-BE49-F238E27FC236}">
                  <a16:creationId xmlns:a16="http://schemas.microsoft.com/office/drawing/2014/main" id="{F557BBDF-F79D-4438-AA77-F609966D438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3263" y="2753839"/>
              <a:ext cx="1453367" cy="1167126"/>
            </a:xfrm>
            <a:prstGeom prst="rect">
              <a:avLst/>
            </a:prstGeom>
          </p:spPr>
        </p:pic>
        <p:sp>
          <p:nvSpPr>
            <p:cNvPr id="21" name="Rectangle 6">
              <a:extLst>
                <a:ext uri="{FF2B5EF4-FFF2-40B4-BE49-F238E27FC236}">
                  <a16:creationId xmlns:a16="http://schemas.microsoft.com/office/drawing/2014/main" id="{E3A04088-8038-4BA9-B4A6-D182CF7E26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68720" y="3141000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16</a:t>
              </a:r>
            </a:p>
          </p:txBody>
        </p:sp>
      </p:grpSp>
      <p:pic>
        <p:nvPicPr>
          <p:cNvPr id="23" name="Pairs">
            <a:extLst>
              <a:ext uri="{FF2B5EF4-FFF2-40B4-BE49-F238E27FC236}">
                <a16:creationId xmlns:a16="http://schemas.microsoft.com/office/drawing/2014/main" id="{D49950B7-8E24-44C0-B2CC-0C92CA292C5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314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567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40000" decel="4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33333E-6 L 0.06632 0.31412 " pathEditMode="relative" rAng="0" ptsTypes="AA">
                                      <p:cBhvr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16" y="156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AEEDE9B0-D921-4965-BB5C-36A57456BCB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56" b="50"/>
          <a:stretch/>
        </p:blipFill>
        <p:spPr>
          <a:xfrm>
            <a:off x="692602" y="1803633"/>
            <a:ext cx="7767185" cy="4289192"/>
          </a:xfrm>
          <a:prstGeom prst="rect">
            <a:avLst/>
          </a:prstGeom>
        </p:spPr>
      </p:pic>
      <p:sp>
        <p:nvSpPr>
          <p:cNvPr id="15362" name="Rectangle 6">
            <a:extLst>
              <a:ext uri="{FF2B5EF4-FFF2-40B4-BE49-F238E27FC236}">
                <a16:creationId xmlns:a16="http://schemas.microsoft.com/office/drawing/2014/main" id="{B9F28B19-AF61-47C8-8272-CC285DCE8E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526272"/>
            <a:ext cx="7775575" cy="517133"/>
          </a:xfrm>
          <a:prstGeom prst="roundRect">
            <a:avLst/>
          </a:prstGeom>
          <a:solidFill>
            <a:srgbClr val="8ACBC0"/>
          </a:solidFill>
          <a:ln w="28575">
            <a:noFill/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Pick the right worm for the bird. </a:t>
            </a:r>
            <a:r>
              <a:rPr lang="en-GB" b="1" dirty="0"/>
              <a:t>Prove it!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33E01FE-0DD9-4063-A863-EE16066DC674}"/>
              </a:ext>
            </a:extLst>
          </p:cNvPr>
          <p:cNvSpPr/>
          <p:nvPr/>
        </p:nvSpPr>
        <p:spPr>
          <a:xfrm>
            <a:off x="2858397" y="696913"/>
            <a:ext cx="3427221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b="1" dirty="0"/>
              <a:t>Catch the Worm</a:t>
            </a:r>
            <a:endParaRPr lang="en-GB" sz="3600" b="1" dirty="0"/>
          </a:p>
        </p:txBody>
      </p:sp>
      <p:pic>
        <p:nvPicPr>
          <p:cNvPr id="15" name="Picture 14" descr="A white and black bird&#10;&#10;Description automatically generated with low confidence">
            <a:extLst>
              <a:ext uri="{FF2B5EF4-FFF2-40B4-BE49-F238E27FC236}">
                <a16:creationId xmlns:a16="http://schemas.microsoft.com/office/drawing/2014/main" id="{880087D9-E16D-491B-857F-29F5EC88C84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30" y="3909956"/>
            <a:ext cx="2395724" cy="2248833"/>
          </a:xfrm>
          <a:prstGeom prst="rect">
            <a:avLst/>
          </a:prstGeom>
        </p:spPr>
      </p:pic>
      <p:sp>
        <p:nvSpPr>
          <p:cNvPr id="16" name="Rectangle 6">
            <a:extLst>
              <a:ext uri="{FF2B5EF4-FFF2-40B4-BE49-F238E27FC236}">
                <a16:creationId xmlns:a16="http://schemas.microsoft.com/office/drawing/2014/main" id="{25D70B59-518D-4DFE-98D9-FB2A5A5898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31312" y="4936378"/>
            <a:ext cx="1373617" cy="854246"/>
          </a:xfrm>
          <a:prstGeom prst="wedgeRoundRectCallout">
            <a:avLst>
              <a:gd name="adj1" fmla="val -43154"/>
              <a:gd name="adj2" fmla="val -10226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/>
              <a:t>I need double 9.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BFC5F92-D415-43EB-8768-4DB4CD21E207}"/>
              </a:ext>
            </a:extLst>
          </p:cNvPr>
          <p:cNvGrpSpPr/>
          <p:nvPr/>
        </p:nvGrpSpPr>
        <p:grpSpPr>
          <a:xfrm>
            <a:off x="1804628" y="2844824"/>
            <a:ext cx="1453367" cy="1167126"/>
            <a:chOff x="2858397" y="2845437"/>
            <a:chExt cx="1453367" cy="1167126"/>
          </a:xfrm>
        </p:grpSpPr>
        <p:pic>
          <p:nvPicPr>
            <p:cNvPr id="23" name="Picture 22" descr="Shape, arrow&#10;&#10;Description automatically generated">
              <a:extLst>
                <a:ext uri="{FF2B5EF4-FFF2-40B4-BE49-F238E27FC236}">
                  <a16:creationId xmlns:a16="http://schemas.microsoft.com/office/drawing/2014/main" id="{6690B246-7E5D-49C3-9D07-AA0766AA0C4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58397" y="2845437"/>
              <a:ext cx="1453367" cy="1167126"/>
            </a:xfrm>
            <a:prstGeom prst="rect">
              <a:avLst/>
            </a:prstGeom>
          </p:spPr>
        </p:pic>
        <p:sp>
          <p:nvSpPr>
            <p:cNvPr id="24" name="Rectangle 6">
              <a:extLst>
                <a:ext uri="{FF2B5EF4-FFF2-40B4-BE49-F238E27FC236}">
                  <a16:creationId xmlns:a16="http://schemas.microsoft.com/office/drawing/2014/main" id="{0146371B-5995-4D96-884B-446B8154DB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8248" y="3273606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12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C3EF006-16BB-4689-8A5E-9EFA1372F8C7}"/>
              </a:ext>
            </a:extLst>
          </p:cNvPr>
          <p:cNvGrpSpPr/>
          <p:nvPr/>
        </p:nvGrpSpPr>
        <p:grpSpPr>
          <a:xfrm>
            <a:off x="3362364" y="2660090"/>
            <a:ext cx="1453367" cy="1167126"/>
            <a:chOff x="5024192" y="3088566"/>
            <a:chExt cx="1453367" cy="1167126"/>
          </a:xfrm>
        </p:grpSpPr>
        <p:pic>
          <p:nvPicPr>
            <p:cNvPr id="26" name="Picture 25" descr="Shape, arrow&#10;&#10;Description automatically generated">
              <a:extLst>
                <a:ext uri="{FF2B5EF4-FFF2-40B4-BE49-F238E27FC236}">
                  <a16:creationId xmlns:a16="http://schemas.microsoft.com/office/drawing/2014/main" id="{2AC33FB2-1217-420C-8679-85612EE63DD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4192" y="3088566"/>
              <a:ext cx="1453367" cy="1167126"/>
            </a:xfrm>
            <a:prstGeom prst="rect">
              <a:avLst/>
            </a:prstGeom>
          </p:spPr>
        </p:pic>
        <p:sp>
          <p:nvSpPr>
            <p:cNvPr id="27" name="Rectangle 6">
              <a:extLst>
                <a:ext uri="{FF2B5EF4-FFF2-40B4-BE49-F238E27FC236}">
                  <a16:creationId xmlns:a16="http://schemas.microsoft.com/office/drawing/2014/main" id="{269B3CCC-3E9C-4886-9663-61A63CEC92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50511" y="3553469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14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8133BBD3-B2A1-4BE4-B51A-8199D2E05197}"/>
              </a:ext>
            </a:extLst>
          </p:cNvPr>
          <p:cNvGrpSpPr/>
          <p:nvPr/>
        </p:nvGrpSpPr>
        <p:grpSpPr>
          <a:xfrm>
            <a:off x="6670386" y="2952804"/>
            <a:ext cx="1453367" cy="1167126"/>
            <a:chOff x="4018272" y="4007132"/>
            <a:chExt cx="1453367" cy="1167126"/>
          </a:xfrm>
        </p:grpSpPr>
        <p:pic>
          <p:nvPicPr>
            <p:cNvPr id="29" name="Picture 28" descr="Shape, arrow&#10;&#10;Description automatically generated">
              <a:extLst>
                <a:ext uri="{FF2B5EF4-FFF2-40B4-BE49-F238E27FC236}">
                  <a16:creationId xmlns:a16="http://schemas.microsoft.com/office/drawing/2014/main" id="{4D755E54-EF07-4F34-87D1-7E82198A93A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18272" y="4007132"/>
              <a:ext cx="1453367" cy="1167126"/>
            </a:xfrm>
            <a:prstGeom prst="rect">
              <a:avLst/>
            </a:prstGeom>
          </p:spPr>
        </p:pic>
        <p:sp>
          <p:nvSpPr>
            <p:cNvPr id="30" name="Rectangle 6">
              <a:extLst>
                <a:ext uri="{FF2B5EF4-FFF2-40B4-BE49-F238E27FC236}">
                  <a16:creationId xmlns:a16="http://schemas.microsoft.com/office/drawing/2014/main" id="{DEE9DE88-B712-4BD9-9A49-E09DCEDB1B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18123" y="4482715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18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33F01DC-3938-4112-ABE5-CEE5273531ED}"/>
              </a:ext>
            </a:extLst>
          </p:cNvPr>
          <p:cNvGrpSpPr/>
          <p:nvPr/>
        </p:nvGrpSpPr>
        <p:grpSpPr>
          <a:xfrm>
            <a:off x="6830037" y="4231033"/>
            <a:ext cx="1453367" cy="1167126"/>
            <a:chOff x="6830037" y="4231033"/>
            <a:chExt cx="1453367" cy="1167126"/>
          </a:xfrm>
        </p:grpSpPr>
        <p:pic>
          <p:nvPicPr>
            <p:cNvPr id="32" name="Picture 31" descr="Shape, arrow&#10;&#10;Description automatically generated">
              <a:extLst>
                <a:ext uri="{FF2B5EF4-FFF2-40B4-BE49-F238E27FC236}">
                  <a16:creationId xmlns:a16="http://schemas.microsoft.com/office/drawing/2014/main" id="{0AFA5C42-D252-4FC8-997A-B0459A0E04D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0037" y="4231033"/>
              <a:ext cx="1453367" cy="1167126"/>
            </a:xfrm>
            <a:prstGeom prst="rect">
              <a:avLst/>
            </a:prstGeom>
          </p:spPr>
        </p:pic>
        <p:sp>
          <p:nvSpPr>
            <p:cNvPr id="33" name="Rectangle 6">
              <a:extLst>
                <a:ext uri="{FF2B5EF4-FFF2-40B4-BE49-F238E27FC236}">
                  <a16:creationId xmlns:a16="http://schemas.microsoft.com/office/drawing/2014/main" id="{7D7460CA-B43E-4A2F-AFC8-BA4CFF83FC8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29888" y="4673912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20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2CE945CA-D683-44BE-ADD5-F077EEC2F807}"/>
              </a:ext>
            </a:extLst>
          </p:cNvPr>
          <p:cNvGrpSpPr/>
          <p:nvPr/>
        </p:nvGrpSpPr>
        <p:grpSpPr>
          <a:xfrm>
            <a:off x="4956566" y="3143093"/>
            <a:ext cx="1453367" cy="1167126"/>
            <a:chOff x="6783263" y="2753839"/>
            <a:chExt cx="1453367" cy="1167126"/>
          </a:xfrm>
        </p:grpSpPr>
        <p:pic>
          <p:nvPicPr>
            <p:cNvPr id="35" name="Picture 34" descr="Shape, arrow&#10;&#10;Description automatically generated">
              <a:extLst>
                <a:ext uri="{FF2B5EF4-FFF2-40B4-BE49-F238E27FC236}">
                  <a16:creationId xmlns:a16="http://schemas.microsoft.com/office/drawing/2014/main" id="{E8A460BB-2D17-4809-84F7-38C25D4E194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3263" y="2753839"/>
              <a:ext cx="1453367" cy="1167126"/>
            </a:xfrm>
            <a:prstGeom prst="rect">
              <a:avLst/>
            </a:prstGeom>
          </p:spPr>
        </p:pic>
        <p:sp>
          <p:nvSpPr>
            <p:cNvPr id="36" name="Rectangle 6">
              <a:extLst>
                <a:ext uri="{FF2B5EF4-FFF2-40B4-BE49-F238E27FC236}">
                  <a16:creationId xmlns:a16="http://schemas.microsoft.com/office/drawing/2014/main" id="{9506DA51-B343-4CBA-830B-0232A0060E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68720" y="3141000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16</a:t>
              </a:r>
            </a:p>
          </p:txBody>
        </p:sp>
      </p:grpSp>
      <p:pic>
        <p:nvPicPr>
          <p:cNvPr id="37" name="Pairs">
            <a:extLst>
              <a:ext uri="{FF2B5EF4-FFF2-40B4-BE49-F238E27FC236}">
                <a16:creationId xmlns:a16="http://schemas.microsoft.com/office/drawing/2014/main" id="{720C6A6C-6C08-405B-8643-6C5EB7AF1C7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314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072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40000" decel="4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7.40741E-7 L -0.28802 0.26204 " pathEditMode="relative" rAng="0" ptsTypes="AA">
                                      <p:cBhvr>
                                        <p:cTn id="24" dur="1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10" y="1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"/>
                            </p:stCondLst>
                            <p:childTnLst>
                              <p:par>
                                <p:cTn id="26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AEEDE9B0-D921-4965-BB5C-36A57456BCB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56" b="50"/>
          <a:stretch/>
        </p:blipFill>
        <p:spPr>
          <a:xfrm>
            <a:off x="692602" y="1803633"/>
            <a:ext cx="7767185" cy="4289192"/>
          </a:xfrm>
          <a:prstGeom prst="rect">
            <a:avLst/>
          </a:prstGeom>
        </p:spPr>
      </p:pic>
      <p:sp>
        <p:nvSpPr>
          <p:cNvPr id="15362" name="Rectangle 6">
            <a:extLst>
              <a:ext uri="{FF2B5EF4-FFF2-40B4-BE49-F238E27FC236}">
                <a16:creationId xmlns:a16="http://schemas.microsoft.com/office/drawing/2014/main" id="{B9F28B19-AF61-47C8-8272-CC285DCE8E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526272"/>
            <a:ext cx="7775575" cy="517133"/>
          </a:xfrm>
          <a:prstGeom prst="roundRect">
            <a:avLst/>
          </a:prstGeom>
          <a:solidFill>
            <a:srgbClr val="8ACBC0"/>
          </a:solidFill>
          <a:ln w="28575">
            <a:noFill/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Pick the right worm for the bird. How do you know?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33E01FE-0DD9-4063-A863-EE16066DC674}"/>
              </a:ext>
            </a:extLst>
          </p:cNvPr>
          <p:cNvSpPr/>
          <p:nvPr/>
        </p:nvSpPr>
        <p:spPr>
          <a:xfrm>
            <a:off x="2858397" y="696913"/>
            <a:ext cx="3427221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b="1" dirty="0"/>
              <a:t>Catch the Worm</a:t>
            </a:r>
            <a:endParaRPr lang="en-GB" sz="3600" b="1" dirty="0"/>
          </a:p>
        </p:txBody>
      </p:sp>
      <p:pic>
        <p:nvPicPr>
          <p:cNvPr id="15" name="Picture 14" descr="A white and black bird&#10;&#10;Description automatically generated with low confidence">
            <a:extLst>
              <a:ext uri="{FF2B5EF4-FFF2-40B4-BE49-F238E27FC236}">
                <a16:creationId xmlns:a16="http://schemas.microsoft.com/office/drawing/2014/main" id="{880087D9-E16D-491B-857F-29F5EC88C84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30" y="3909956"/>
            <a:ext cx="2395724" cy="2248833"/>
          </a:xfrm>
          <a:prstGeom prst="rect">
            <a:avLst/>
          </a:prstGeom>
        </p:spPr>
      </p:pic>
      <p:sp>
        <p:nvSpPr>
          <p:cNvPr id="16" name="Rectangle 6">
            <a:extLst>
              <a:ext uri="{FF2B5EF4-FFF2-40B4-BE49-F238E27FC236}">
                <a16:creationId xmlns:a16="http://schemas.microsoft.com/office/drawing/2014/main" id="{25D70B59-518D-4DFE-98D9-FB2A5A5898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31312" y="4936378"/>
            <a:ext cx="1486958" cy="854246"/>
          </a:xfrm>
          <a:prstGeom prst="wedgeRoundRectCallout">
            <a:avLst>
              <a:gd name="adj1" fmla="val -43154"/>
              <a:gd name="adj2" fmla="val -10226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/>
              <a:t>I need double 10.</a:t>
            </a: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26C2AC8E-8E5D-4104-B857-D8E3BD092367}"/>
              </a:ext>
            </a:extLst>
          </p:cNvPr>
          <p:cNvGrpSpPr/>
          <p:nvPr/>
        </p:nvGrpSpPr>
        <p:grpSpPr>
          <a:xfrm>
            <a:off x="1804628" y="2844824"/>
            <a:ext cx="1453367" cy="1167126"/>
            <a:chOff x="2858397" y="2845437"/>
            <a:chExt cx="1453367" cy="1167126"/>
          </a:xfrm>
        </p:grpSpPr>
        <p:pic>
          <p:nvPicPr>
            <p:cNvPr id="23" name="Picture 22" descr="Shape, arrow&#10;&#10;Description automatically generated">
              <a:extLst>
                <a:ext uri="{FF2B5EF4-FFF2-40B4-BE49-F238E27FC236}">
                  <a16:creationId xmlns:a16="http://schemas.microsoft.com/office/drawing/2014/main" id="{3E5C141F-0731-4D74-897E-92037CF6C01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58397" y="2845437"/>
              <a:ext cx="1453367" cy="1167126"/>
            </a:xfrm>
            <a:prstGeom prst="rect">
              <a:avLst/>
            </a:prstGeom>
          </p:spPr>
        </p:pic>
        <p:sp>
          <p:nvSpPr>
            <p:cNvPr id="24" name="Rectangle 6">
              <a:extLst>
                <a:ext uri="{FF2B5EF4-FFF2-40B4-BE49-F238E27FC236}">
                  <a16:creationId xmlns:a16="http://schemas.microsoft.com/office/drawing/2014/main" id="{C1C11073-D444-4194-961D-A53FF80A7E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58248" y="3273606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12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3456461-2ECE-4745-96B1-F2225493A606}"/>
              </a:ext>
            </a:extLst>
          </p:cNvPr>
          <p:cNvGrpSpPr/>
          <p:nvPr/>
        </p:nvGrpSpPr>
        <p:grpSpPr>
          <a:xfrm>
            <a:off x="3362364" y="2660090"/>
            <a:ext cx="1453367" cy="1167126"/>
            <a:chOff x="5024192" y="3088566"/>
            <a:chExt cx="1453367" cy="1167126"/>
          </a:xfrm>
        </p:grpSpPr>
        <p:pic>
          <p:nvPicPr>
            <p:cNvPr id="26" name="Picture 25" descr="Shape, arrow&#10;&#10;Description automatically generated">
              <a:extLst>
                <a:ext uri="{FF2B5EF4-FFF2-40B4-BE49-F238E27FC236}">
                  <a16:creationId xmlns:a16="http://schemas.microsoft.com/office/drawing/2014/main" id="{575A3740-06CE-424A-8152-C05A3CCB3DF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4192" y="3088566"/>
              <a:ext cx="1453367" cy="1167126"/>
            </a:xfrm>
            <a:prstGeom prst="rect">
              <a:avLst/>
            </a:prstGeom>
          </p:spPr>
        </p:pic>
        <p:sp>
          <p:nvSpPr>
            <p:cNvPr id="27" name="Rectangle 6">
              <a:extLst>
                <a:ext uri="{FF2B5EF4-FFF2-40B4-BE49-F238E27FC236}">
                  <a16:creationId xmlns:a16="http://schemas.microsoft.com/office/drawing/2014/main" id="{66F10B01-FB53-4A70-BB6B-9FC57A162C8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50511" y="3553469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14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D7A8647E-3EDA-441B-8A68-121B4CADB899}"/>
              </a:ext>
            </a:extLst>
          </p:cNvPr>
          <p:cNvGrpSpPr/>
          <p:nvPr/>
        </p:nvGrpSpPr>
        <p:grpSpPr>
          <a:xfrm>
            <a:off x="6670386" y="2952804"/>
            <a:ext cx="1453367" cy="1167126"/>
            <a:chOff x="4018272" y="4007132"/>
            <a:chExt cx="1453367" cy="1167126"/>
          </a:xfrm>
        </p:grpSpPr>
        <p:pic>
          <p:nvPicPr>
            <p:cNvPr id="29" name="Picture 28" descr="Shape, arrow&#10;&#10;Description automatically generated">
              <a:extLst>
                <a:ext uri="{FF2B5EF4-FFF2-40B4-BE49-F238E27FC236}">
                  <a16:creationId xmlns:a16="http://schemas.microsoft.com/office/drawing/2014/main" id="{3220488E-A7B2-4FC2-BED2-41AEF994A1F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18272" y="4007132"/>
              <a:ext cx="1453367" cy="1167126"/>
            </a:xfrm>
            <a:prstGeom prst="rect">
              <a:avLst/>
            </a:prstGeom>
          </p:spPr>
        </p:pic>
        <p:sp>
          <p:nvSpPr>
            <p:cNvPr id="30" name="Rectangle 6">
              <a:extLst>
                <a:ext uri="{FF2B5EF4-FFF2-40B4-BE49-F238E27FC236}">
                  <a16:creationId xmlns:a16="http://schemas.microsoft.com/office/drawing/2014/main" id="{80BE765E-2EEC-47D8-87BD-AE9D31E5B3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18123" y="4482715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18</a:t>
              </a: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65913FE0-3519-4BBC-B11C-59ED19D98117}"/>
              </a:ext>
            </a:extLst>
          </p:cNvPr>
          <p:cNvGrpSpPr/>
          <p:nvPr/>
        </p:nvGrpSpPr>
        <p:grpSpPr>
          <a:xfrm>
            <a:off x="6830037" y="4231033"/>
            <a:ext cx="1453367" cy="1167126"/>
            <a:chOff x="6830037" y="4231033"/>
            <a:chExt cx="1453367" cy="1167126"/>
          </a:xfrm>
        </p:grpSpPr>
        <p:pic>
          <p:nvPicPr>
            <p:cNvPr id="32" name="Picture 31" descr="Shape, arrow&#10;&#10;Description automatically generated">
              <a:extLst>
                <a:ext uri="{FF2B5EF4-FFF2-40B4-BE49-F238E27FC236}">
                  <a16:creationId xmlns:a16="http://schemas.microsoft.com/office/drawing/2014/main" id="{4E384FF5-29DD-4912-ACD6-4FFB66D0EE8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0037" y="4231033"/>
              <a:ext cx="1453367" cy="1167126"/>
            </a:xfrm>
            <a:prstGeom prst="rect">
              <a:avLst/>
            </a:prstGeom>
          </p:spPr>
        </p:pic>
        <p:sp>
          <p:nvSpPr>
            <p:cNvPr id="33" name="Rectangle 6">
              <a:extLst>
                <a:ext uri="{FF2B5EF4-FFF2-40B4-BE49-F238E27FC236}">
                  <a16:creationId xmlns:a16="http://schemas.microsoft.com/office/drawing/2014/main" id="{E0D93C15-BF46-49DA-A3A9-9B89FC9B1B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29888" y="4673912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20</a:t>
              </a:r>
            </a:p>
          </p:txBody>
        </p:sp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45EEC9BD-09FD-4F33-BCB9-331CA77840B7}"/>
              </a:ext>
            </a:extLst>
          </p:cNvPr>
          <p:cNvGrpSpPr/>
          <p:nvPr/>
        </p:nvGrpSpPr>
        <p:grpSpPr>
          <a:xfrm>
            <a:off x="4956566" y="3143093"/>
            <a:ext cx="1453367" cy="1167126"/>
            <a:chOff x="6783263" y="2753839"/>
            <a:chExt cx="1453367" cy="1167126"/>
          </a:xfrm>
        </p:grpSpPr>
        <p:pic>
          <p:nvPicPr>
            <p:cNvPr id="35" name="Picture 34" descr="Shape, arrow&#10;&#10;Description automatically generated">
              <a:extLst>
                <a:ext uri="{FF2B5EF4-FFF2-40B4-BE49-F238E27FC236}">
                  <a16:creationId xmlns:a16="http://schemas.microsoft.com/office/drawing/2014/main" id="{B448F77A-B9F4-4CFB-B1B4-C6BB942B50E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3263" y="2753839"/>
              <a:ext cx="1453367" cy="1167126"/>
            </a:xfrm>
            <a:prstGeom prst="rect">
              <a:avLst/>
            </a:prstGeom>
          </p:spPr>
        </p:pic>
        <p:sp>
          <p:nvSpPr>
            <p:cNvPr id="36" name="Rectangle 6">
              <a:extLst>
                <a:ext uri="{FF2B5EF4-FFF2-40B4-BE49-F238E27FC236}">
                  <a16:creationId xmlns:a16="http://schemas.microsoft.com/office/drawing/2014/main" id="{3D230203-6EF8-42B1-B780-22F66271CB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68720" y="3141000"/>
              <a:ext cx="453663" cy="453663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rgbClr val="F9B000"/>
              </a:solidFill>
              <a:miter lim="800000"/>
              <a:headEnd/>
              <a:tailEnd/>
            </a:ln>
          </p:spPr>
          <p:txBody>
            <a:bodyPr wrap="square" lIns="0" tIns="0" rIns="0" bIns="0" anchor="ctr">
              <a:no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Twinkl" pitchFamily="2" charset="0"/>
                </a:defRPr>
              </a:lvl9pPr>
            </a:lstStyle>
            <a:p>
              <a:pPr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000" dirty="0"/>
                <a:t>16</a:t>
              </a:r>
            </a:p>
          </p:txBody>
        </p:sp>
      </p:grpSp>
      <p:pic>
        <p:nvPicPr>
          <p:cNvPr id="37" name="Pairs">
            <a:extLst>
              <a:ext uri="{FF2B5EF4-FFF2-40B4-BE49-F238E27FC236}">
                <a16:creationId xmlns:a16="http://schemas.microsoft.com/office/drawing/2014/main" id="{4111E13C-C211-4DDD-86B1-8E75020B237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000" y="6314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115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40000" decel="4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85185E-6 L -0.29965 0.08519 " pathEditMode="relative" rAng="0" ptsTypes="AA">
                                      <p:cBhvr>
                                        <p:cTn id="30" dur="1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83" y="4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50"/>
                            </p:stCondLst>
                            <p:childTnLst>
                              <p:par>
                                <p:cTn id="3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6EB7D4-D512-4D81-BB21-B1A99B171E1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37"/>
          <a:stretch/>
        </p:blipFill>
        <p:spPr>
          <a:xfrm>
            <a:off x="684213" y="1795243"/>
            <a:ext cx="7775574" cy="4297581"/>
          </a:xfrm>
          <a:prstGeom prst="rect">
            <a:avLst/>
          </a:prstGeom>
        </p:spPr>
      </p:pic>
      <p:sp>
        <p:nvSpPr>
          <p:cNvPr id="15362" name="Rectangle 6">
            <a:extLst>
              <a:ext uri="{FF2B5EF4-FFF2-40B4-BE49-F238E27FC236}">
                <a16:creationId xmlns:a16="http://schemas.microsoft.com/office/drawing/2014/main" id="{B9F28B19-AF61-47C8-8272-CC285DCE8E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526272"/>
            <a:ext cx="7775575" cy="517133"/>
          </a:xfrm>
          <a:prstGeom prst="roundRect">
            <a:avLst/>
          </a:prstGeom>
          <a:solidFill>
            <a:srgbClr val="8ACBC0"/>
          </a:solidFill>
          <a:ln w="28575">
            <a:noFill/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effectLst/>
                <a:latin typeface="+mn-lt"/>
              </a:rPr>
              <a:t>Explore doubles using ten-frames and part-whole models.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33E01FE-0DD9-4063-A863-EE16066DC674}"/>
              </a:ext>
            </a:extLst>
          </p:cNvPr>
          <p:cNvSpPr/>
          <p:nvPr/>
        </p:nvSpPr>
        <p:spPr>
          <a:xfrm>
            <a:off x="3594978" y="696913"/>
            <a:ext cx="1954061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b="1" dirty="0"/>
              <a:t>Double It</a:t>
            </a:r>
            <a:endParaRPr lang="en-GB" sz="3600" b="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8C196B9-60D2-48CB-913B-645C164DA35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10048" y="2164543"/>
            <a:ext cx="2688160" cy="380244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36816F3-A827-40BB-A879-35422428FCE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74177" y="2164544"/>
            <a:ext cx="2688160" cy="380244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140A38F-75E1-4A76-9B4A-1D8BBEF0317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54128" y="2164544"/>
            <a:ext cx="2688160" cy="380244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4" name="Picture 23" descr="A picture containing weapon&#10;&#10;Description automatically generated">
            <a:extLst>
              <a:ext uri="{FF2B5EF4-FFF2-40B4-BE49-F238E27FC236}">
                <a16:creationId xmlns:a16="http://schemas.microsoft.com/office/drawing/2014/main" id="{8BAD21E8-ED54-408E-8F99-8687BFC027A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68"/>
          <a:stretch/>
        </p:blipFill>
        <p:spPr>
          <a:xfrm flipH="1">
            <a:off x="5301842" y="3600994"/>
            <a:ext cx="3157945" cy="1562189"/>
          </a:xfrm>
          <a:prstGeom prst="rect">
            <a:avLst/>
          </a:prstGeom>
        </p:spPr>
      </p:pic>
      <p:pic>
        <p:nvPicPr>
          <p:cNvPr id="26" name="Picture 25" descr="A picture containing text, insect&#10;&#10;Description automatically generated">
            <a:extLst>
              <a:ext uri="{FF2B5EF4-FFF2-40B4-BE49-F238E27FC236}">
                <a16:creationId xmlns:a16="http://schemas.microsoft.com/office/drawing/2014/main" id="{9C319513-B9DE-43D8-9B07-69A65F332497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1842" y="3956442"/>
            <a:ext cx="1489038" cy="1258832"/>
          </a:xfrm>
          <a:prstGeom prst="rect">
            <a:avLst/>
          </a:prstGeom>
        </p:spPr>
      </p:pic>
      <p:grpSp>
        <p:nvGrpSpPr>
          <p:cNvPr id="11" name="ICONS">
            <a:extLst>
              <a:ext uri="{FF2B5EF4-FFF2-40B4-BE49-F238E27FC236}">
                <a16:creationId xmlns:a16="http://schemas.microsoft.com/office/drawing/2014/main" id="{60FC6C07-90AC-4C0F-8736-C1893825D7A0}"/>
              </a:ext>
            </a:extLst>
          </p:cNvPr>
          <p:cNvGrpSpPr/>
          <p:nvPr/>
        </p:nvGrpSpPr>
        <p:grpSpPr>
          <a:xfrm>
            <a:off x="7480751" y="621486"/>
            <a:ext cx="1238498" cy="864000"/>
            <a:chOff x="7480751" y="621486"/>
            <a:chExt cx="1238498" cy="864000"/>
          </a:xfrm>
        </p:grpSpPr>
        <p:pic>
          <p:nvPicPr>
            <p:cNvPr id="12" name="Assessment">
              <a:extLst>
                <a:ext uri="{FF2B5EF4-FFF2-40B4-BE49-F238E27FC236}">
                  <a16:creationId xmlns:a16="http://schemas.microsoft.com/office/drawing/2014/main" id="{6DAC37F7-AE21-44FE-9565-2791D4CD078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3" name="Mental and Oral Starter">
              <a:extLst>
                <a:ext uri="{FF2B5EF4-FFF2-40B4-BE49-F238E27FC236}">
                  <a16:creationId xmlns:a16="http://schemas.microsoft.com/office/drawing/2014/main" id="{B1CE132C-8DD9-4790-A53E-49701C46D51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Group Work">
              <a:extLst>
                <a:ext uri="{FF2B5EF4-FFF2-40B4-BE49-F238E27FC236}">
                  <a16:creationId xmlns:a16="http://schemas.microsoft.com/office/drawing/2014/main" id="{BFBCC432-4B55-41BA-BD55-F0001F9526C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5" name="Talking Partners">
              <a:extLst>
                <a:ext uri="{FF2B5EF4-FFF2-40B4-BE49-F238E27FC236}">
                  <a16:creationId xmlns:a16="http://schemas.microsoft.com/office/drawing/2014/main" id="{54558D7F-DFBE-4B14-A103-BFE5E15380B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6" name="Pairs">
              <a:extLst>
                <a:ext uri="{FF2B5EF4-FFF2-40B4-BE49-F238E27FC236}">
                  <a16:creationId xmlns:a16="http://schemas.microsoft.com/office/drawing/2014/main" id="{524BB93B-63DA-4A9D-9B16-B9661DA80A67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7" name="Individual Work">
              <a:extLst>
                <a:ext uri="{FF2B5EF4-FFF2-40B4-BE49-F238E27FC236}">
                  <a16:creationId xmlns:a16="http://schemas.microsoft.com/office/drawing/2014/main" id="{AD886FEA-3998-4C2F-8F58-9BAAA74AC5CE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000" y="621486"/>
              <a:ext cx="864000" cy="864000"/>
            </a:xfrm>
            <a:prstGeom prst="rect">
              <a:avLst/>
            </a:prstGeom>
          </p:spPr>
        </p:pic>
        <p:pic>
          <p:nvPicPr>
            <p:cNvPr id="18" name="Whole Class" hidden="1">
              <a:extLst>
                <a:ext uri="{FF2B5EF4-FFF2-40B4-BE49-F238E27FC236}">
                  <a16:creationId xmlns:a16="http://schemas.microsoft.com/office/drawing/2014/main" id="{40198924-944B-45EB-9819-8FD5527998F1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51" y="621486"/>
              <a:ext cx="1238498" cy="864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85682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2E35CE40-79AB-4BCD-AA9A-B7DD5A9968A4}"/>
              </a:ext>
            </a:extLst>
          </p:cNvPr>
          <p:cNvGrpSpPr/>
          <p:nvPr/>
        </p:nvGrpSpPr>
        <p:grpSpPr>
          <a:xfrm>
            <a:off x="445574" y="702863"/>
            <a:ext cx="7942776" cy="5392341"/>
            <a:chOff x="445574" y="702863"/>
            <a:chExt cx="7942776" cy="5392341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6B1CE0C5-E893-413D-8A01-81F6F2258F4A}"/>
                </a:ext>
              </a:extLst>
            </p:cNvPr>
            <p:cNvSpPr/>
            <p:nvPr/>
          </p:nvSpPr>
          <p:spPr>
            <a:xfrm>
              <a:off x="755650" y="1822827"/>
              <a:ext cx="3816349" cy="4269997"/>
            </a:xfrm>
            <a:prstGeom prst="rect">
              <a:avLst/>
            </a:prstGeom>
            <a:solidFill>
              <a:srgbClr val="007A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E69D1319-C1AE-4330-A268-9D025202409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65" r="20608" b="-36"/>
            <a:stretch/>
          </p:blipFill>
          <p:spPr>
            <a:xfrm>
              <a:off x="755650" y="2068829"/>
              <a:ext cx="3816350" cy="4026375"/>
            </a:xfrm>
            <a:prstGeom prst="rect">
              <a:avLst/>
            </a:prstGeom>
          </p:spPr>
        </p:pic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33EEB61-00A0-4D78-AC57-687A3D72CF47}"/>
                </a:ext>
              </a:extLst>
            </p:cNvPr>
            <p:cNvSpPr/>
            <p:nvPr/>
          </p:nvSpPr>
          <p:spPr>
            <a:xfrm>
              <a:off x="4571999" y="1819414"/>
              <a:ext cx="3816351" cy="4273409"/>
            </a:xfrm>
            <a:prstGeom prst="rect">
              <a:avLst/>
            </a:prstGeom>
            <a:solidFill>
              <a:srgbClr val="4EB2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732EA3D6-E440-4AFC-95ED-503CA02EA597}"/>
                </a:ext>
              </a:extLst>
            </p:cNvPr>
            <p:cNvSpPr/>
            <p:nvPr/>
          </p:nvSpPr>
          <p:spPr>
            <a:xfrm>
              <a:off x="755649" y="1364071"/>
              <a:ext cx="7632701" cy="458757"/>
            </a:xfrm>
            <a:prstGeom prst="rect">
              <a:avLst/>
            </a:prstGeom>
            <a:solidFill>
              <a:srgbClr val="C7E8FD"/>
            </a:solidFill>
          </p:spPr>
          <p:txBody>
            <a:bodyPr wrap="square" lIns="72000" tIns="72000" rIns="72000" bIns="108000">
              <a:spAutoFit/>
            </a:bodyPr>
            <a:lstStyle/>
            <a:p>
              <a:pPr algn="ctr"/>
              <a:r>
                <a:rPr lang="en-GB" dirty="0"/>
                <a:t>Dive in by completing your own activity!</a:t>
              </a: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9AA6896-EDB5-451B-BAA8-DA1CB8418685}"/>
                </a:ext>
              </a:extLst>
            </p:cNvPr>
            <p:cNvSpPr/>
            <p:nvPr/>
          </p:nvSpPr>
          <p:spPr>
            <a:xfrm>
              <a:off x="445574" y="702863"/>
              <a:ext cx="2205347" cy="355276"/>
            </a:xfrm>
            <a:prstGeom prst="rect">
              <a:avLst/>
            </a:prstGeom>
            <a:solidFill>
              <a:srgbClr val="072F54"/>
            </a:solidFill>
          </p:spPr>
          <p:txBody>
            <a:bodyPr wrap="square" lIns="180000" tIns="36000" rIns="180000" bIns="72000" anchor="ctr">
              <a:spAutoFit/>
            </a:bodyPr>
            <a:lstStyle/>
            <a:p>
              <a:pPr algn="ctr"/>
              <a:r>
                <a:rPr lang="en-GB" altLang="en-US" sz="1600" b="1" dirty="0">
                  <a:solidFill>
                    <a:schemeClr val="bg1"/>
                  </a:solidFill>
                </a:rPr>
                <a:t>Diving into Mastery</a:t>
              </a:r>
              <a:endParaRPr lang="en-GB" sz="16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28" name="Picture 27">
            <a:extLst>
              <a:ext uri="{FF2B5EF4-FFF2-40B4-BE49-F238E27FC236}">
                <a16:creationId xmlns:a16="http://schemas.microsoft.com/office/drawing/2014/main" id="{9B6C6440-6377-4A23-B67E-07B83515E96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" b="45"/>
          <a:stretch/>
        </p:blipFill>
        <p:spPr>
          <a:xfrm>
            <a:off x="5570563" y="2032606"/>
            <a:ext cx="2713263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2E9A952-57A5-458F-868A-C1A17B3FE4D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" r="127"/>
          <a:stretch/>
        </p:blipFill>
        <p:spPr>
          <a:xfrm>
            <a:off x="5120459" y="2032606"/>
            <a:ext cx="2713263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EE2A5CD-710D-43C6-ABC2-95CD10A5946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" r="41"/>
          <a:stretch/>
        </p:blipFill>
        <p:spPr>
          <a:xfrm>
            <a:off x="4670356" y="2032606"/>
            <a:ext cx="2713263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Individual Work">
            <a:extLst>
              <a:ext uri="{FF2B5EF4-FFF2-40B4-BE49-F238E27FC236}">
                <a16:creationId xmlns:a16="http://schemas.microsoft.com/office/drawing/2014/main" id="{99496A30-350D-43C2-BDF5-656C1C2979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72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7275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Talking Partners">
            <a:extLst>
              <a:ext uri="{FF2B5EF4-FFF2-40B4-BE49-F238E27FC236}">
                <a16:creationId xmlns:a16="http://schemas.microsoft.com/office/drawing/2014/main" id="{D5D36767-33A2-4808-939D-620A494A3E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7200" y="611999"/>
            <a:ext cx="864000" cy="864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76EB7D4-D512-4D81-BB21-B1A99B171E1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5" b="17272"/>
          <a:stretch/>
        </p:blipFill>
        <p:spPr>
          <a:xfrm>
            <a:off x="684213" y="1795243"/>
            <a:ext cx="7775574" cy="4297581"/>
          </a:xfrm>
          <a:prstGeom prst="rect">
            <a:avLst/>
          </a:prstGeom>
        </p:spPr>
      </p:pic>
      <p:sp>
        <p:nvSpPr>
          <p:cNvPr id="15362" name="Rectangle 6">
            <a:extLst>
              <a:ext uri="{FF2B5EF4-FFF2-40B4-BE49-F238E27FC236}">
                <a16:creationId xmlns:a16="http://schemas.microsoft.com/office/drawing/2014/main" id="{B9F28B19-AF61-47C8-8272-CC285DCE8E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544283"/>
            <a:ext cx="7775575" cy="746983"/>
          </a:xfrm>
          <a:prstGeom prst="roundRect">
            <a:avLst/>
          </a:prstGeom>
          <a:solidFill>
            <a:srgbClr val="FFEDAA"/>
          </a:solidFill>
          <a:ln w="28575">
            <a:solidFill>
              <a:srgbClr val="F9B000"/>
            </a:solidFill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300" dirty="0"/>
              <a:t>3 + 4 = ?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33E01FE-0DD9-4063-A863-EE16066DC674}"/>
              </a:ext>
            </a:extLst>
          </p:cNvPr>
          <p:cNvSpPr/>
          <p:nvPr/>
        </p:nvSpPr>
        <p:spPr>
          <a:xfrm>
            <a:off x="3170987" y="696913"/>
            <a:ext cx="2802049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b="1" dirty="0"/>
              <a:t>Near Doubles</a:t>
            </a:r>
            <a:endParaRPr lang="en-GB" sz="3600" b="1" dirty="0"/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A63C32A0-0DBC-4FDF-9080-DCCF4679B2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8708" y="2848643"/>
            <a:ext cx="2644695" cy="1160713"/>
          </a:xfrm>
          <a:prstGeom prst="wedgeRoundRectCallout">
            <a:avLst>
              <a:gd name="adj1" fmla="val -69799"/>
              <a:gd name="adj2" fmla="val 3578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/>
              <a:t>I can use double 3 to help me solve the calculation.</a:t>
            </a:r>
          </a:p>
        </p:txBody>
      </p:sp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C11DFE9B-7E29-45EB-A821-5DA3C662D7A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580"/>
          <a:stretch/>
        </p:blipFill>
        <p:spPr>
          <a:xfrm>
            <a:off x="966061" y="3069517"/>
            <a:ext cx="2227828" cy="3023308"/>
          </a:xfrm>
          <a:prstGeom prst="rect">
            <a:avLst/>
          </a:prstGeom>
        </p:spPr>
      </p:pic>
      <p:sp>
        <p:nvSpPr>
          <p:cNvPr id="12" name="Rectangle 6">
            <a:extLst>
              <a:ext uri="{FF2B5EF4-FFF2-40B4-BE49-F238E27FC236}">
                <a16:creationId xmlns:a16="http://schemas.microsoft.com/office/drawing/2014/main" id="{72C578C5-6476-4768-B615-2B2C2FE362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42826" y="5105907"/>
            <a:ext cx="4395832" cy="854246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/>
              <a:t>How can Joel use double 3 to help? </a:t>
            </a:r>
            <a:r>
              <a:rPr lang="en-GB" sz="2000" b="1" dirty="0"/>
              <a:t>Explain to your partner.</a:t>
            </a:r>
          </a:p>
        </p:txBody>
      </p:sp>
      <p:pic>
        <p:nvPicPr>
          <p:cNvPr id="15" name="Picture 14" descr="A picture containing weapon&#10;&#10;Description automatically generated">
            <a:extLst>
              <a:ext uri="{FF2B5EF4-FFF2-40B4-BE49-F238E27FC236}">
                <a16:creationId xmlns:a16="http://schemas.microsoft.com/office/drawing/2014/main" id="{722F4B56-FE6C-420D-997F-5415C8784B33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68"/>
          <a:stretch/>
        </p:blipFill>
        <p:spPr>
          <a:xfrm flipH="1">
            <a:off x="5885140" y="3500438"/>
            <a:ext cx="2574646" cy="1273640"/>
          </a:xfrm>
          <a:prstGeom prst="rect">
            <a:avLst/>
          </a:prstGeom>
        </p:spPr>
      </p:pic>
      <p:pic>
        <p:nvPicPr>
          <p:cNvPr id="9" name="Picture 8" descr="A bird flying in the sky&#10;&#10;Description automatically generated with low confidence">
            <a:extLst>
              <a:ext uri="{FF2B5EF4-FFF2-40B4-BE49-F238E27FC236}">
                <a16:creationId xmlns:a16="http://schemas.microsoft.com/office/drawing/2014/main" id="{19F45363-ECCE-486A-B354-7E6531B87544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26708" y="2904225"/>
            <a:ext cx="995672" cy="831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408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2.22222E-6 L -0.08368 -0.04005 C -0.10122 -0.04908 -0.12743 -0.05394 -0.15469 -0.05394 C -0.18594 -0.05394 -0.21077 -0.04908 -0.2283 -0.04005 L -0.31181 2.22222E-6 " pathEditMode="relative" rAng="0" ptsTypes="AAAAA">
                                      <p:cBhvr>
                                        <p:cTn id="6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590" y="-2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25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6EB7D4-D512-4D81-BB21-B1A99B171E1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2" b="17272"/>
          <a:stretch/>
        </p:blipFill>
        <p:spPr>
          <a:xfrm>
            <a:off x="684213" y="1543575"/>
            <a:ext cx="7775574" cy="454925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33E01FE-0DD9-4063-A863-EE16066DC674}"/>
              </a:ext>
            </a:extLst>
          </p:cNvPr>
          <p:cNvSpPr/>
          <p:nvPr/>
        </p:nvSpPr>
        <p:spPr>
          <a:xfrm>
            <a:off x="3170987" y="696913"/>
            <a:ext cx="2802049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b="1" dirty="0"/>
              <a:t>Near Doubles</a:t>
            </a:r>
            <a:endParaRPr lang="en-GB" sz="3600" b="1" dirty="0"/>
          </a:p>
        </p:txBody>
      </p:sp>
      <p:sp>
        <p:nvSpPr>
          <p:cNvPr id="12" name="Rectangle 6">
            <a:extLst>
              <a:ext uri="{FF2B5EF4-FFF2-40B4-BE49-F238E27FC236}">
                <a16:creationId xmlns:a16="http://schemas.microsoft.com/office/drawing/2014/main" id="{72C578C5-6476-4768-B615-2B2C2FE362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63183" y="2053740"/>
            <a:ext cx="3422707" cy="162835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386"/>
            </a:solidFill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buNone/>
            </a:pPr>
            <a:r>
              <a:rPr lang="en-GB" dirty="0"/>
              <a:t>3 + 3 = 6 </a:t>
            </a:r>
          </a:p>
          <a:p>
            <a:pPr algn="ctr">
              <a:buNone/>
            </a:pPr>
            <a:r>
              <a:rPr lang="en-GB" dirty="0"/>
              <a:t>4 is one more than 3 so my answer will be 1 more than 6. </a:t>
            </a:r>
          </a:p>
          <a:p>
            <a:pPr algn="ctr">
              <a:buNone/>
            </a:pPr>
            <a:r>
              <a:rPr lang="en-GB" dirty="0"/>
              <a:t>3 + 4 = 7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CAEDADE-A7CF-4831-AC9B-DC8F368A6B6C}"/>
              </a:ext>
            </a:extLst>
          </p:cNvPr>
          <p:cNvGrpSpPr/>
          <p:nvPr/>
        </p:nvGrpSpPr>
        <p:grpSpPr>
          <a:xfrm>
            <a:off x="1439425" y="2053740"/>
            <a:ext cx="1212410" cy="3018410"/>
            <a:chOff x="-2563737" y="1376362"/>
            <a:chExt cx="1281684" cy="3190875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929CE224-C6E3-40EF-BE51-D0AE87E15107}"/>
                </a:ext>
              </a:extLst>
            </p:cNvPr>
            <p:cNvSpPr/>
            <p:nvPr/>
          </p:nvSpPr>
          <p:spPr>
            <a:xfrm>
              <a:off x="-2563737" y="1376362"/>
              <a:ext cx="638175" cy="63817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DF81A09F-B9C9-4B8B-A1F1-B6301BB50C5A}"/>
                </a:ext>
              </a:extLst>
            </p:cNvPr>
            <p:cNvSpPr/>
            <p:nvPr/>
          </p:nvSpPr>
          <p:spPr>
            <a:xfrm>
              <a:off x="-1920228" y="1376362"/>
              <a:ext cx="638175" cy="63817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6FC65B13-F202-4F23-9C9D-459C9DE3960C}"/>
                </a:ext>
              </a:extLst>
            </p:cNvPr>
            <p:cNvSpPr/>
            <p:nvPr/>
          </p:nvSpPr>
          <p:spPr>
            <a:xfrm>
              <a:off x="-2563737" y="2014537"/>
              <a:ext cx="638175" cy="63817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F4A773D-3D67-4D23-BAED-FD2E29089E0F}"/>
                </a:ext>
              </a:extLst>
            </p:cNvPr>
            <p:cNvSpPr/>
            <p:nvPr/>
          </p:nvSpPr>
          <p:spPr>
            <a:xfrm>
              <a:off x="-1920228" y="2014537"/>
              <a:ext cx="638175" cy="63817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05E83169-46FF-47AC-B8C0-D1C4BC184821}"/>
                </a:ext>
              </a:extLst>
            </p:cNvPr>
            <p:cNvSpPr/>
            <p:nvPr/>
          </p:nvSpPr>
          <p:spPr>
            <a:xfrm>
              <a:off x="-2563737" y="2652712"/>
              <a:ext cx="638175" cy="63817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F20062FA-191C-4D3E-ABEE-F0F71911F73E}"/>
                </a:ext>
              </a:extLst>
            </p:cNvPr>
            <p:cNvSpPr/>
            <p:nvPr/>
          </p:nvSpPr>
          <p:spPr>
            <a:xfrm>
              <a:off x="-1920228" y="2652712"/>
              <a:ext cx="638175" cy="63817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1981C64-62E9-4D52-95D4-883C5117833C}"/>
                </a:ext>
              </a:extLst>
            </p:cNvPr>
            <p:cNvSpPr/>
            <p:nvPr/>
          </p:nvSpPr>
          <p:spPr>
            <a:xfrm>
              <a:off x="-2563737" y="3290887"/>
              <a:ext cx="638175" cy="63817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A0DBFAF-9DE8-47FA-9937-206DC537D16E}"/>
                </a:ext>
              </a:extLst>
            </p:cNvPr>
            <p:cNvSpPr/>
            <p:nvPr/>
          </p:nvSpPr>
          <p:spPr>
            <a:xfrm>
              <a:off x="-1920228" y="3290887"/>
              <a:ext cx="638175" cy="63817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BF1F4873-C0F6-49B8-85BA-762471BEA297}"/>
                </a:ext>
              </a:extLst>
            </p:cNvPr>
            <p:cNvSpPr/>
            <p:nvPr/>
          </p:nvSpPr>
          <p:spPr>
            <a:xfrm>
              <a:off x="-2563737" y="3929062"/>
              <a:ext cx="638175" cy="63817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B9FDA14-30C0-4F9D-8E8D-37FA2DB0C90B}"/>
                </a:ext>
              </a:extLst>
            </p:cNvPr>
            <p:cNvSpPr/>
            <p:nvPr/>
          </p:nvSpPr>
          <p:spPr>
            <a:xfrm>
              <a:off x="-1920228" y="3929062"/>
              <a:ext cx="638175" cy="63817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30FA2045-65B0-4232-A189-E029659426D6}"/>
              </a:ext>
            </a:extLst>
          </p:cNvPr>
          <p:cNvGrpSpPr/>
          <p:nvPr/>
        </p:nvGrpSpPr>
        <p:grpSpPr>
          <a:xfrm>
            <a:off x="6539225" y="2053740"/>
            <a:ext cx="1212410" cy="3018410"/>
            <a:chOff x="-2563737" y="1376362"/>
            <a:chExt cx="1281684" cy="3190875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8C772C1D-7EF9-4E08-BF4A-99E1A21D2E3C}"/>
                </a:ext>
              </a:extLst>
            </p:cNvPr>
            <p:cNvSpPr/>
            <p:nvPr/>
          </p:nvSpPr>
          <p:spPr>
            <a:xfrm>
              <a:off x="-2563737" y="1376362"/>
              <a:ext cx="638175" cy="63817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A7D3FE7C-8719-4C44-A5BC-74974C19D04E}"/>
                </a:ext>
              </a:extLst>
            </p:cNvPr>
            <p:cNvSpPr/>
            <p:nvPr/>
          </p:nvSpPr>
          <p:spPr>
            <a:xfrm>
              <a:off x="-1920228" y="1376362"/>
              <a:ext cx="638175" cy="63817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1516FBCD-1D4B-4120-BD9A-87312FAD4723}"/>
                </a:ext>
              </a:extLst>
            </p:cNvPr>
            <p:cNvSpPr/>
            <p:nvPr/>
          </p:nvSpPr>
          <p:spPr>
            <a:xfrm>
              <a:off x="-2563737" y="2014537"/>
              <a:ext cx="638175" cy="63817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66FCB7A0-3BF8-4217-AB6E-F38406ECC8B8}"/>
                </a:ext>
              </a:extLst>
            </p:cNvPr>
            <p:cNvSpPr/>
            <p:nvPr/>
          </p:nvSpPr>
          <p:spPr>
            <a:xfrm>
              <a:off x="-1920228" y="2014537"/>
              <a:ext cx="638175" cy="63817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4AF79B15-7554-4439-9AAF-D04C79D97B55}"/>
                </a:ext>
              </a:extLst>
            </p:cNvPr>
            <p:cNvSpPr/>
            <p:nvPr/>
          </p:nvSpPr>
          <p:spPr>
            <a:xfrm>
              <a:off x="-2563737" y="2652712"/>
              <a:ext cx="638175" cy="63817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B9444D6B-70E3-47B8-A234-DAE99206AD21}"/>
                </a:ext>
              </a:extLst>
            </p:cNvPr>
            <p:cNvSpPr/>
            <p:nvPr/>
          </p:nvSpPr>
          <p:spPr>
            <a:xfrm>
              <a:off x="-1920228" y="2652712"/>
              <a:ext cx="638175" cy="63817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91EF92A1-6AAE-407B-8F8C-DF6F882C5224}"/>
                </a:ext>
              </a:extLst>
            </p:cNvPr>
            <p:cNvSpPr/>
            <p:nvPr/>
          </p:nvSpPr>
          <p:spPr>
            <a:xfrm>
              <a:off x="-2563737" y="3290887"/>
              <a:ext cx="638175" cy="63817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FB02DCFB-33B9-405E-A461-CF72F87AAFBE}"/>
                </a:ext>
              </a:extLst>
            </p:cNvPr>
            <p:cNvSpPr/>
            <p:nvPr/>
          </p:nvSpPr>
          <p:spPr>
            <a:xfrm>
              <a:off x="-1920228" y="3290887"/>
              <a:ext cx="638175" cy="63817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FCE248DD-5F9D-4174-925A-C5EEBD7BBC54}"/>
                </a:ext>
              </a:extLst>
            </p:cNvPr>
            <p:cNvSpPr/>
            <p:nvPr/>
          </p:nvSpPr>
          <p:spPr>
            <a:xfrm>
              <a:off x="-2563737" y="3929062"/>
              <a:ext cx="638175" cy="63817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99686F3-D5B7-4283-B165-C11519E73456}"/>
                </a:ext>
              </a:extLst>
            </p:cNvPr>
            <p:cNvSpPr/>
            <p:nvPr/>
          </p:nvSpPr>
          <p:spPr>
            <a:xfrm>
              <a:off x="-1920228" y="3929062"/>
              <a:ext cx="638175" cy="63817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6" name="Rectangle 6">
            <a:extLst>
              <a:ext uri="{FF2B5EF4-FFF2-40B4-BE49-F238E27FC236}">
                <a16:creationId xmlns:a16="http://schemas.microsoft.com/office/drawing/2014/main" id="{43DD9F43-A2F6-4AC6-8A7B-FAB39BEFCE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10849" y="5178292"/>
            <a:ext cx="1281684" cy="51713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9B000"/>
            </a:solidFill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3 + 3 = 6</a:t>
            </a:r>
          </a:p>
        </p:txBody>
      </p:sp>
      <p:sp>
        <p:nvSpPr>
          <p:cNvPr id="37" name="Rectangle 6">
            <a:extLst>
              <a:ext uri="{FF2B5EF4-FFF2-40B4-BE49-F238E27FC236}">
                <a16:creationId xmlns:a16="http://schemas.microsoft.com/office/drawing/2014/main" id="{AFBC3B3C-D8FC-4495-815F-917C675BEE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48686" y="5178292"/>
            <a:ext cx="1382608" cy="51713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F9B000"/>
            </a:solidFill>
            <a:miter lim="800000"/>
            <a:headEnd/>
            <a:tailEnd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3 + 4 = 7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614542E-C050-4F4F-9E90-B3B5FEB2275D}"/>
              </a:ext>
            </a:extLst>
          </p:cNvPr>
          <p:cNvGrpSpPr/>
          <p:nvPr/>
        </p:nvGrpSpPr>
        <p:grpSpPr>
          <a:xfrm>
            <a:off x="1527385" y="3343741"/>
            <a:ext cx="432241" cy="1635616"/>
            <a:chOff x="2128483" y="2962741"/>
            <a:chExt cx="432241" cy="1635616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C27E2EE4-8D44-4F46-91A1-0DD52866E79A}"/>
                </a:ext>
              </a:extLst>
            </p:cNvPr>
            <p:cNvSpPr/>
            <p:nvPr/>
          </p:nvSpPr>
          <p:spPr>
            <a:xfrm>
              <a:off x="2128483" y="4170595"/>
              <a:ext cx="427762" cy="427762"/>
            </a:xfrm>
            <a:prstGeom prst="ellipse">
              <a:avLst/>
            </a:prstGeom>
            <a:solidFill>
              <a:srgbClr val="007AC2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358B322A-141C-4607-9E95-64A9331DDBD1}"/>
                </a:ext>
              </a:extLst>
            </p:cNvPr>
            <p:cNvSpPr/>
            <p:nvPr/>
          </p:nvSpPr>
          <p:spPr>
            <a:xfrm>
              <a:off x="2132962" y="3573011"/>
              <a:ext cx="427762" cy="427762"/>
            </a:xfrm>
            <a:prstGeom prst="ellipse">
              <a:avLst/>
            </a:prstGeom>
            <a:solidFill>
              <a:srgbClr val="007AC2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42EE90BB-0853-47A0-895F-A0CA35A864B9}"/>
                </a:ext>
              </a:extLst>
            </p:cNvPr>
            <p:cNvSpPr/>
            <p:nvPr/>
          </p:nvSpPr>
          <p:spPr>
            <a:xfrm>
              <a:off x="2128483" y="2962741"/>
              <a:ext cx="427762" cy="427762"/>
            </a:xfrm>
            <a:prstGeom prst="ellipse">
              <a:avLst/>
            </a:prstGeom>
            <a:solidFill>
              <a:srgbClr val="007AC2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86CE79E1-71F4-4F36-9A00-9CC7445F7714}"/>
              </a:ext>
            </a:extLst>
          </p:cNvPr>
          <p:cNvGrpSpPr/>
          <p:nvPr/>
        </p:nvGrpSpPr>
        <p:grpSpPr>
          <a:xfrm>
            <a:off x="2136966" y="3343741"/>
            <a:ext cx="432241" cy="1635616"/>
            <a:chOff x="2738064" y="2962741"/>
            <a:chExt cx="432241" cy="1635616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9CC04A23-D53B-4BAC-8173-EDA95014F996}"/>
                </a:ext>
              </a:extLst>
            </p:cNvPr>
            <p:cNvSpPr/>
            <p:nvPr/>
          </p:nvSpPr>
          <p:spPr>
            <a:xfrm>
              <a:off x="2738064" y="4170595"/>
              <a:ext cx="427762" cy="427762"/>
            </a:xfrm>
            <a:prstGeom prst="ellipse">
              <a:avLst/>
            </a:prstGeom>
            <a:solidFill>
              <a:srgbClr val="F9B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>
              <a:extLst>
                <a:ext uri="{FF2B5EF4-FFF2-40B4-BE49-F238E27FC236}">
                  <a16:creationId xmlns:a16="http://schemas.microsoft.com/office/drawing/2014/main" id="{79175092-9B36-43DA-B7D6-6F78921BAA8F}"/>
                </a:ext>
              </a:extLst>
            </p:cNvPr>
            <p:cNvSpPr/>
            <p:nvPr/>
          </p:nvSpPr>
          <p:spPr>
            <a:xfrm>
              <a:off x="2742543" y="3573011"/>
              <a:ext cx="427762" cy="427762"/>
            </a:xfrm>
            <a:prstGeom prst="ellipse">
              <a:avLst/>
            </a:prstGeom>
            <a:solidFill>
              <a:srgbClr val="F9B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70B65B8D-B8C6-46C1-A509-EBF751133876}"/>
                </a:ext>
              </a:extLst>
            </p:cNvPr>
            <p:cNvSpPr/>
            <p:nvPr/>
          </p:nvSpPr>
          <p:spPr>
            <a:xfrm>
              <a:off x="2738064" y="2962741"/>
              <a:ext cx="427762" cy="427762"/>
            </a:xfrm>
            <a:prstGeom prst="ellipse">
              <a:avLst/>
            </a:prstGeom>
            <a:solidFill>
              <a:srgbClr val="F9B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276735C2-59CE-47C7-AED3-D7E5DD265B3A}"/>
              </a:ext>
            </a:extLst>
          </p:cNvPr>
          <p:cNvGrpSpPr/>
          <p:nvPr/>
        </p:nvGrpSpPr>
        <p:grpSpPr>
          <a:xfrm>
            <a:off x="6627185" y="3350176"/>
            <a:ext cx="432241" cy="1635616"/>
            <a:chOff x="5782428" y="2969176"/>
            <a:chExt cx="432241" cy="1635616"/>
          </a:xfrm>
        </p:grpSpPr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30861252-8D81-48D8-93B1-D6479DD666CB}"/>
                </a:ext>
              </a:extLst>
            </p:cNvPr>
            <p:cNvSpPr/>
            <p:nvPr/>
          </p:nvSpPr>
          <p:spPr>
            <a:xfrm>
              <a:off x="5782428" y="4177030"/>
              <a:ext cx="427762" cy="427762"/>
            </a:xfrm>
            <a:prstGeom prst="ellipse">
              <a:avLst/>
            </a:prstGeom>
            <a:solidFill>
              <a:srgbClr val="007AC2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52BA7BA0-FA4E-492E-9D98-0143935FAE0A}"/>
                </a:ext>
              </a:extLst>
            </p:cNvPr>
            <p:cNvSpPr/>
            <p:nvPr/>
          </p:nvSpPr>
          <p:spPr>
            <a:xfrm>
              <a:off x="5786907" y="3579446"/>
              <a:ext cx="427762" cy="427762"/>
            </a:xfrm>
            <a:prstGeom prst="ellipse">
              <a:avLst/>
            </a:prstGeom>
            <a:solidFill>
              <a:srgbClr val="007AC2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5AE5834B-1115-4F58-AA95-90C4C98AE9EB}"/>
                </a:ext>
              </a:extLst>
            </p:cNvPr>
            <p:cNvSpPr/>
            <p:nvPr/>
          </p:nvSpPr>
          <p:spPr>
            <a:xfrm>
              <a:off x="5782428" y="2969176"/>
              <a:ext cx="427762" cy="427762"/>
            </a:xfrm>
            <a:prstGeom prst="ellipse">
              <a:avLst/>
            </a:prstGeom>
            <a:solidFill>
              <a:srgbClr val="007AC2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AAB9C19C-BAA3-4946-ABDA-E31DBDAD0B73}"/>
              </a:ext>
            </a:extLst>
          </p:cNvPr>
          <p:cNvGrpSpPr/>
          <p:nvPr/>
        </p:nvGrpSpPr>
        <p:grpSpPr>
          <a:xfrm>
            <a:off x="7236766" y="2755175"/>
            <a:ext cx="432241" cy="2230617"/>
            <a:chOff x="6392009" y="2374175"/>
            <a:chExt cx="432241" cy="2230617"/>
          </a:xfrm>
        </p:grpSpPr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12DF2ED8-8328-43C2-970C-BBE570395D5D}"/>
                </a:ext>
              </a:extLst>
            </p:cNvPr>
            <p:cNvSpPr/>
            <p:nvPr/>
          </p:nvSpPr>
          <p:spPr>
            <a:xfrm>
              <a:off x="6392009" y="4177030"/>
              <a:ext cx="427762" cy="427762"/>
            </a:xfrm>
            <a:prstGeom prst="ellipse">
              <a:avLst/>
            </a:prstGeom>
            <a:solidFill>
              <a:srgbClr val="F9B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Oval 47">
              <a:extLst>
                <a:ext uri="{FF2B5EF4-FFF2-40B4-BE49-F238E27FC236}">
                  <a16:creationId xmlns:a16="http://schemas.microsoft.com/office/drawing/2014/main" id="{059C637C-1686-4201-9AA4-51814AC17B42}"/>
                </a:ext>
              </a:extLst>
            </p:cNvPr>
            <p:cNvSpPr/>
            <p:nvPr/>
          </p:nvSpPr>
          <p:spPr>
            <a:xfrm>
              <a:off x="6396488" y="3579446"/>
              <a:ext cx="427762" cy="427762"/>
            </a:xfrm>
            <a:prstGeom prst="ellipse">
              <a:avLst/>
            </a:prstGeom>
            <a:solidFill>
              <a:srgbClr val="F9B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>
              <a:extLst>
                <a:ext uri="{FF2B5EF4-FFF2-40B4-BE49-F238E27FC236}">
                  <a16:creationId xmlns:a16="http://schemas.microsoft.com/office/drawing/2014/main" id="{61A8C0F6-D7AC-4E53-94CC-C325D89E5EAB}"/>
                </a:ext>
              </a:extLst>
            </p:cNvPr>
            <p:cNvSpPr/>
            <p:nvPr/>
          </p:nvSpPr>
          <p:spPr>
            <a:xfrm>
              <a:off x="6392009" y="2969176"/>
              <a:ext cx="427762" cy="427762"/>
            </a:xfrm>
            <a:prstGeom prst="ellipse">
              <a:avLst/>
            </a:prstGeom>
            <a:solidFill>
              <a:srgbClr val="F9B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93E00D24-E290-4FDC-ACB6-825EE8B28327}"/>
                </a:ext>
              </a:extLst>
            </p:cNvPr>
            <p:cNvSpPr/>
            <p:nvPr/>
          </p:nvSpPr>
          <p:spPr>
            <a:xfrm>
              <a:off x="6392009" y="2374175"/>
              <a:ext cx="427762" cy="427762"/>
            </a:xfrm>
            <a:prstGeom prst="ellipse">
              <a:avLst/>
            </a:prstGeom>
            <a:solidFill>
              <a:srgbClr val="F9B000"/>
            </a:solidFill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61B446B6-B745-4266-9C14-C052E7583E30}"/>
              </a:ext>
            </a:extLst>
          </p:cNvPr>
          <p:cNvSpPr/>
          <p:nvPr/>
        </p:nvSpPr>
        <p:spPr>
          <a:xfrm>
            <a:off x="1508335" y="5265874"/>
            <a:ext cx="257190" cy="328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EEF29E50-9D97-4231-B08B-AA5611278BA0}"/>
              </a:ext>
            </a:extLst>
          </p:cNvPr>
          <p:cNvSpPr/>
          <p:nvPr/>
        </p:nvSpPr>
        <p:spPr>
          <a:xfrm>
            <a:off x="1801152" y="5273409"/>
            <a:ext cx="323114" cy="328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0C251D3-0239-45F9-AC0D-D6D5343E16EE}"/>
              </a:ext>
            </a:extLst>
          </p:cNvPr>
          <p:cNvSpPr/>
          <p:nvPr/>
        </p:nvSpPr>
        <p:spPr>
          <a:xfrm>
            <a:off x="2155828" y="5275660"/>
            <a:ext cx="408900" cy="328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B0B8F72E-7EF1-4BFF-9E47-9E779AEF4CA3}"/>
              </a:ext>
            </a:extLst>
          </p:cNvPr>
          <p:cNvSpPr/>
          <p:nvPr/>
        </p:nvSpPr>
        <p:spPr>
          <a:xfrm>
            <a:off x="6567977" y="5273428"/>
            <a:ext cx="257190" cy="328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E0FAE0C9-8B04-47A9-860A-3B0E463B365E}"/>
              </a:ext>
            </a:extLst>
          </p:cNvPr>
          <p:cNvSpPr/>
          <p:nvPr/>
        </p:nvSpPr>
        <p:spPr>
          <a:xfrm>
            <a:off x="6892840" y="5272508"/>
            <a:ext cx="323114" cy="328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86892CBA-4F38-48B3-9D2F-52CC4E1BC740}"/>
              </a:ext>
            </a:extLst>
          </p:cNvPr>
          <p:cNvSpPr/>
          <p:nvPr/>
        </p:nvSpPr>
        <p:spPr>
          <a:xfrm>
            <a:off x="7283627" y="5261975"/>
            <a:ext cx="408900" cy="3287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8" name="Talking Partners">
            <a:extLst>
              <a:ext uri="{FF2B5EF4-FFF2-40B4-BE49-F238E27FC236}">
                <a16:creationId xmlns:a16="http://schemas.microsoft.com/office/drawing/2014/main" id="{C08AE204-9EE0-4452-8233-C9620E457FE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7200" y="611999"/>
            <a:ext cx="864000" cy="864000"/>
          </a:xfrm>
          <a:prstGeom prst="rect">
            <a:avLst/>
          </a:prstGeom>
        </p:spPr>
      </p:pic>
      <p:pic>
        <p:nvPicPr>
          <p:cNvPr id="5" name="Picture 4" descr="A picture containing text, dark&#10;&#10;Description automatically generated">
            <a:extLst>
              <a:ext uri="{FF2B5EF4-FFF2-40B4-BE49-F238E27FC236}">
                <a16:creationId xmlns:a16="http://schemas.microsoft.com/office/drawing/2014/main" id="{99A8D902-260B-47BC-B534-AD7CA93EC6E5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56630" y="4464871"/>
            <a:ext cx="2447019" cy="1494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868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4" presetClass="path" presetSubtype="0" accel="40000" decel="4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6 L 0.16684 -0.08078 C 0.20191 -0.09907 0.25417 -0.10879 0.30868 -0.10879 C 0.37101 -0.10879 0.42066 -0.09907 0.45573 -0.08078 L 0.62274 -3.7037E-6 " pathEditMode="relative" rAng="0" ptsTypes="AAAAA">
                                      <p:cBhvr>
                                        <p:cTn id="6" dur="1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128" y="-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6" grpId="0" animBg="1"/>
      <p:bldP spid="51" grpId="0" animBg="1"/>
      <p:bldP spid="52" grpId="0" animBg="1"/>
      <p:bldP spid="54" grpId="0" animBg="1"/>
      <p:bldP spid="56" grpId="0" animBg="1"/>
      <p:bldP spid="5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B08C910A-4F40-4686-847D-D190EEBDDC7C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38FBCC92-1E39-4692-96A1-DAF912335FF0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7652" name="Title 1">
            <a:extLst>
              <a:ext uri="{FF2B5EF4-FFF2-40B4-BE49-F238E27FC236}">
                <a16:creationId xmlns:a16="http://schemas.microsoft.com/office/drawing/2014/main" id="{5ABB6127-AD9D-47EC-BFA1-234DB7608811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Success Criteria</a:t>
            </a:r>
          </a:p>
        </p:txBody>
      </p:sp>
      <p:sp>
        <p:nvSpPr>
          <p:cNvPr id="27653" name="Title 1">
            <a:extLst>
              <a:ext uri="{FF2B5EF4-FFF2-40B4-BE49-F238E27FC236}">
                <a16:creationId xmlns:a16="http://schemas.microsoft.com/office/drawing/2014/main" id="{3A1CB427-AF78-4DF4-B503-64A2DBBE9C93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Aim</a:t>
            </a:r>
          </a:p>
        </p:txBody>
      </p:sp>
      <p:sp>
        <p:nvSpPr>
          <p:cNvPr id="27654" name="Content Placeholder 15">
            <a:extLst>
              <a:ext uri="{FF2B5EF4-FFF2-40B4-BE49-F238E27FC236}">
                <a16:creationId xmlns:a16="http://schemas.microsoft.com/office/drawing/2014/main" id="{CABE6E87-5D73-4E0F-B053-F52223D83B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>
              <a:lnSpc>
                <a:spcPct val="100000"/>
              </a:lnSpc>
            </a:pPr>
            <a:r>
              <a:rPr lang="en-GB" dirty="0">
                <a:latin typeface="Twinkl" pitchFamily="50" charset="0"/>
              </a:rPr>
              <a:t>To find double facts within 20.</a:t>
            </a:r>
          </a:p>
        </p:txBody>
      </p:sp>
      <p:sp>
        <p:nvSpPr>
          <p:cNvPr id="27655" name="Content Placeholder 15">
            <a:extLst>
              <a:ext uri="{FF2B5EF4-FFF2-40B4-BE49-F238E27FC236}">
                <a16:creationId xmlns:a16="http://schemas.microsoft.com/office/drawing/2014/main" id="{51E835B1-858B-41BF-9826-64DF12B61E53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en-GB" dirty="0"/>
              <a:t>I can explain what double means. </a:t>
            </a:r>
          </a:p>
          <a:p>
            <a:pPr>
              <a:lnSpc>
                <a:spcPct val="100000"/>
              </a:lnSpc>
            </a:pPr>
            <a:r>
              <a:rPr lang="en-GB" dirty="0"/>
              <a:t>I can use equipment to double numbers.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sson Presentation Template" id="{9EAF7601-D4AA-488C-886E-A74EB165D862}" vid="{4FBA0018-CAF8-4EF1-890E-3E338F9F541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Lesson Presentation Template</Template>
  <TotalTime>1205</TotalTime>
  <Words>634</Words>
  <Application>Microsoft Office PowerPoint</Application>
  <PresentationFormat>On-screen Show (4:3)</PresentationFormat>
  <Paragraphs>165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Tuffy</vt:lpstr>
      <vt:lpstr>Twinkl SemiBold</vt:lpstr>
      <vt:lpstr>Sassoon Infant Rg</vt:lpstr>
      <vt:lpstr>Sassoon Infant Md</vt:lpstr>
      <vt:lpstr>Arial</vt:lpstr>
      <vt:lpstr>Twinkl</vt:lpstr>
      <vt:lpstr>Roboto</vt:lpstr>
      <vt:lpstr>1_Office Theme</vt:lpstr>
      <vt:lpstr>Maths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Becker</dc:creator>
  <cp:lastModifiedBy>E Hanson BTP</cp:lastModifiedBy>
  <cp:revision>254</cp:revision>
  <dcterms:created xsi:type="dcterms:W3CDTF">2017-07-26T07:49:36Z</dcterms:created>
  <dcterms:modified xsi:type="dcterms:W3CDTF">2021-05-24T04:42:29Z</dcterms:modified>
</cp:coreProperties>
</file>