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0"/>
  </p:notesMasterIdLst>
  <p:handoutMasterIdLst>
    <p:handoutMasterId r:id="rId31"/>
  </p:handoutMasterIdLst>
  <p:sldIdLst>
    <p:sldId id="258" r:id="rId2"/>
    <p:sldId id="294" r:id="rId3"/>
    <p:sldId id="384" r:id="rId4"/>
    <p:sldId id="310" r:id="rId5"/>
    <p:sldId id="385" r:id="rId6"/>
    <p:sldId id="305" r:id="rId7"/>
    <p:sldId id="400" r:id="rId8"/>
    <p:sldId id="386" r:id="rId9"/>
    <p:sldId id="312" r:id="rId10"/>
    <p:sldId id="365" r:id="rId11"/>
    <p:sldId id="387" r:id="rId12"/>
    <p:sldId id="388" r:id="rId13"/>
    <p:sldId id="389" r:id="rId14"/>
    <p:sldId id="390" r:id="rId15"/>
    <p:sldId id="394" r:id="rId16"/>
    <p:sldId id="395" r:id="rId17"/>
    <p:sldId id="396" r:id="rId18"/>
    <p:sldId id="397" r:id="rId19"/>
    <p:sldId id="398" r:id="rId20"/>
    <p:sldId id="391" r:id="rId21"/>
    <p:sldId id="376" r:id="rId22"/>
    <p:sldId id="377" r:id="rId23"/>
    <p:sldId id="392" r:id="rId24"/>
    <p:sldId id="355" r:id="rId25"/>
    <p:sldId id="356" r:id="rId26"/>
    <p:sldId id="393" r:id="rId27"/>
    <p:sldId id="308" r:id="rId28"/>
    <p:sldId id="267" r:id="rId29"/>
  </p:sldIdLst>
  <p:sldSz cx="9144000" cy="6858000" type="screen4x3"/>
  <p:notesSz cx="6858000" cy="9144000"/>
  <p:embeddedFontLst>
    <p:embeddedFont>
      <p:font typeface="Twinkl SemiBold" charset="0"/>
      <p:bold r:id="rId32"/>
    </p:embeddedFont>
    <p:embeddedFont>
      <p:font typeface="Twinkl" panose="020B0604020202020204" charset="0"/>
      <p:regular r:id="rId33"/>
      <p:bold r:id="rId34"/>
    </p:embeddedFont>
    <p:embeddedFont>
      <p:font typeface="Tuffy-TTF" panose="020B0603060100000000" charset="0"/>
      <p:regular r:id="rId35"/>
      <p:bold r:id="rId36"/>
      <p:italic r:id="rId37"/>
      <p:boldItalic r:id="rId38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75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20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B001"/>
    <a:srgbClr val="F9B30C"/>
    <a:srgbClr val="F9BD2D"/>
    <a:srgbClr val="1C1C1C"/>
    <a:srgbClr val="333333"/>
    <a:srgbClr val="2DB6BC"/>
    <a:srgbClr val="DE1E5A"/>
    <a:srgbClr val="D822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235" autoAdjust="0"/>
    <p:restoredTop sz="96187" autoAdjust="0"/>
  </p:normalViewPr>
  <p:slideViewPr>
    <p:cSldViewPr snapToGrid="0" showGuides="1">
      <p:cViewPr varScale="1">
        <p:scale>
          <a:sx n="73" d="100"/>
          <a:sy n="73" d="100"/>
        </p:scale>
        <p:origin x="1230" y="72"/>
      </p:cViewPr>
      <p:guideLst>
        <p:guide orient="horz" pos="1275"/>
        <p:guide pos="2880"/>
        <p:guide orient="horz" pos="2205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3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2.fntdata"/><Relationship Id="rId38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E733F06-F257-44FD-BB45-3AE464A4DE5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F56C40D-53AA-4FC0-9352-0D237FB9D17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D695F895-8FEC-4929-8A28-6C1E267E5E90}" type="datetimeFigureOut">
              <a:rPr lang="en-GB"/>
              <a:pPr>
                <a:defRPr/>
              </a:pPr>
              <a:t>14/02/2021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66EDA83-5EDC-4E50-AE47-C6630B486F8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9C2271-D378-471C-BB74-C12185E88D3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5E0A2A2C-C2C1-4321-9623-71A18039BF01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A0BFA4C-6E09-471B-8DF1-1AE9021142A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2A52C14-1C6E-4F27-A9C9-C7883B64B9CB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D6213F2B-9943-48B4-98C8-7AD644046E7D}" type="datetimeFigureOut">
              <a:rPr lang="en-GB"/>
              <a:pPr>
                <a:defRPr/>
              </a:pPr>
              <a:t>14/02/2021</a:t>
            </a:fld>
            <a:endParaRPr lang="en-GB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74E3593-8C92-4801-9DF2-01C6372A43A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C9B6CD3E-2B19-49F3-BB22-D50C6E5A26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44C5ED-CD03-4B48-BE57-C4C81F64CD1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339CA9-D2A0-49DF-B75F-229CEC986F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185E7475-3291-49F6-AC8D-C4FEBC8E7E6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9F4943F-8AB9-4A5B-BA77-7DEC5A339F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68135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9BCC3240-4AEA-476B-9379-8E44E72C75E5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85429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DF7195BA-8ADC-4B5E-837D-F2E158E0EBD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6289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935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372112F-3F38-4C22-8E9F-4C219A4DEE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3263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72240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71FC4905-4095-4726-BDC3-8BE827A17989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3A7544BC-3B2F-4BCC-A0A3-2106EC2B201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3" r:id="rId1"/>
    <p:sldLayoutId id="2147483904" r:id="rId2"/>
    <p:sldLayoutId id="2147483905" r:id="rId3"/>
    <p:sldLayoutId id="2147483901" r:id="rId4"/>
    <p:sldLayoutId id="2147483906" r:id="rId5"/>
    <p:sldLayoutId id="2147483902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microsoft.com/office/2007/relationships/media" Target="../media/media7.WAV"/><Relationship Id="rId18" Type="http://schemas.openxmlformats.org/officeDocument/2006/relationships/audio" Target="../media/media9.WAV"/><Relationship Id="rId26" Type="http://schemas.openxmlformats.org/officeDocument/2006/relationships/image" Target="../media/image10.png"/><Relationship Id="rId3" Type="http://schemas.microsoft.com/office/2007/relationships/media" Target="../media/media2.WAV"/><Relationship Id="rId21" Type="http://schemas.openxmlformats.org/officeDocument/2006/relationships/slideLayout" Target="../slideLayouts/slideLayout2.xml"/><Relationship Id="rId34" Type="http://schemas.openxmlformats.org/officeDocument/2006/relationships/image" Target="../media/image18.png"/><Relationship Id="rId7" Type="http://schemas.microsoft.com/office/2007/relationships/media" Target="../media/media4.WAV"/><Relationship Id="rId12" Type="http://schemas.openxmlformats.org/officeDocument/2006/relationships/audio" Target="../media/media6.WAV"/><Relationship Id="rId17" Type="http://schemas.microsoft.com/office/2007/relationships/media" Target="../media/media9.WAV"/><Relationship Id="rId25" Type="http://schemas.openxmlformats.org/officeDocument/2006/relationships/image" Target="../media/image9.png"/><Relationship Id="rId33" Type="http://schemas.openxmlformats.org/officeDocument/2006/relationships/image" Target="../media/image17.png"/><Relationship Id="rId2" Type="http://schemas.openxmlformats.org/officeDocument/2006/relationships/audio" Target="../media/media1.WAV"/><Relationship Id="rId16" Type="http://schemas.openxmlformats.org/officeDocument/2006/relationships/audio" Target="../media/media8.WAV"/><Relationship Id="rId20" Type="http://schemas.openxmlformats.org/officeDocument/2006/relationships/audio" Target="../media/media10.WAV"/><Relationship Id="rId29" Type="http://schemas.openxmlformats.org/officeDocument/2006/relationships/image" Target="../media/image13.png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microsoft.com/office/2007/relationships/media" Target="../media/media6.WAV"/><Relationship Id="rId24" Type="http://schemas.openxmlformats.org/officeDocument/2006/relationships/image" Target="../media/image8.png"/><Relationship Id="rId32" Type="http://schemas.openxmlformats.org/officeDocument/2006/relationships/image" Target="../media/image16.png"/><Relationship Id="rId5" Type="http://schemas.microsoft.com/office/2007/relationships/media" Target="../media/media3.WAV"/><Relationship Id="rId15" Type="http://schemas.microsoft.com/office/2007/relationships/media" Target="../media/media8.WAV"/><Relationship Id="rId23" Type="http://schemas.openxmlformats.org/officeDocument/2006/relationships/image" Target="../media/image7.png"/><Relationship Id="rId28" Type="http://schemas.openxmlformats.org/officeDocument/2006/relationships/image" Target="../media/image12.png"/><Relationship Id="rId10" Type="http://schemas.openxmlformats.org/officeDocument/2006/relationships/audio" Target="../media/media5.WAV"/><Relationship Id="rId19" Type="http://schemas.microsoft.com/office/2007/relationships/media" Target="../media/media10.WAV"/><Relationship Id="rId31" Type="http://schemas.openxmlformats.org/officeDocument/2006/relationships/image" Target="../media/image15.png"/><Relationship Id="rId4" Type="http://schemas.openxmlformats.org/officeDocument/2006/relationships/audio" Target="../media/media2.WAV"/><Relationship Id="rId9" Type="http://schemas.microsoft.com/office/2007/relationships/media" Target="../media/media5.WAV"/><Relationship Id="rId14" Type="http://schemas.openxmlformats.org/officeDocument/2006/relationships/audio" Target="../media/media7.WAV"/><Relationship Id="rId22" Type="http://schemas.openxmlformats.org/officeDocument/2006/relationships/image" Target="../media/image6.png"/><Relationship Id="rId27" Type="http://schemas.openxmlformats.org/officeDocument/2006/relationships/image" Target="../media/image11.png"/><Relationship Id="rId30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5.png"/><Relationship Id="rId5" Type="http://schemas.openxmlformats.org/officeDocument/2006/relationships/image" Target="../media/image33.png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6.png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0.png"/><Relationship Id="rId7" Type="http://schemas.openxmlformats.org/officeDocument/2006/relationships/image" Target="../media/image54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Relationship Id="rId9" Type="http://schemas.openxmlformats.org/officeDocument/2006/relationships/image" Target="../media/image5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8.png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8.png"/><Relationship Id="rId4" Type="http://schemas.openxmlformats.org/officeDocument/2006/relationships/image" Target="../media/image3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36611C28-D879-4F1B-A9E5-97EDD0311AF7}"/>
              </a:ext>
            </a:extLst>
          </p:cNvPr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5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2C17E92D-C9F3-495E-A18F-01A8846E962D}"/>
                </a:ext>
              </a:extLst>
            </p:cNvPr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319F8470-8B5B-4C11-9A0E-A6D460242A51}"/>
                </a:ext>
              </a:extLst>
            </p:cNvPr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7" name="Speech Bubble">
            <a:extLst>
              <a:ext uri="{FF2B5EF4-FFF2-40B4-BE49-F238E27FC236}">
                <a16:creationId xmlns:a16="http://schemas.microsoft.com/office/drawing/2014/main" id="{64409A6C-CC87-4168-A8FC-D6DBD444952D}"/>
              </a:ext>
            </a:extLst>
          </p:cNvPr>
          <p:cNvSpPr/>
          <p:nvPr/>
        </p:nvSpPr>
        <p:spPr>
          <a:xfrm>
            <a:off x="2881313" y="1017588"/>
            <a:ext cx="4491037" cy="595312"/>
          </a:xfrm>
          <a:prstGeom prst="wedgeRoundRectCallout">
            <a:avLst>
              <a:gd name="adj1" fmla="val -43138"/>
              <a:gd name="adj2" fmla="val 9963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revisit last week’s focus words…</a:t>
            </a:r>
          </a:p>
        </p:txBody>
      </p:sp>
      <p:pic>
        <p:nvPicPr>
          <p:cNvPr id="8196" name="Picture 8">
            <a:extLst>
              <a:ext uri="{FF2B5EF4-FFF2-40B4-BE49-F238E27FC236}">
                <a16:creationId xmlns:a16="http://schemas.microsoft.com/office/drawing/2014/main" id="{FF67FD3E-B5D6-49F9-8B94-0DADBC3D88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1800" y="1773238"/>
            <a:ext cx="1296988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Speech Bubble">
            <a:extLst>
              <a:ext uri="{FF2B5EF4-FFF2-40B4-BE49-F238E27FC236}">
                <a16:creationId xmlns:a16="http://schemas.microsoft.com/office/drawing/2014/main" id="{D7D679AB-77A7-4344-B762-191EEFE93E11}"/>
              </a:ext>
            </a:extLst>
          </p:cNvPr>
          <p:cNvSpPr/>
          <p:nvPr/>
        </p:nvSpPr>
        <p:spPr>
          <a:xfrm>
            <a:off x="3554413" y="2676525"/>
            <a:ext cx="4491037" cy="595313"/>
          </a:xfrm>
          <a:prstGeom prst="wedgeRoundRectCallout">
            <a:avLst>
              <a:gd name="adj1" fmla="val -40344"/>
              <a:gd name="adj2" fmla="val -8234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I’ll say them and you write them down!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Oval 65">
            <a:extLst>
              <a:ext uri="{FF2B5EF4-FFF2-40B4-BE49-F238E27FC236}">
                <a16:creationId xmlns:a16="http://schemas.microsoft.com/office/drawing/2014/main" id="{6BC4342F-B42B-49B0-A66B-5CDA98F31F8F}"/>
              </a:ext>
            </a:extLst>
          </p:cNvPr>
          <p:cNvSpPr/>
          <p:nvPr/>
        </p:nvSpPr>
        <p:spPr>
          <a:xfrm>
            <a:off x="942975" y="2809875"/>
            <a:ext cx="1512888" cy="151288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18F5064A-4A95-4C97-AE7F-197793C0C560}"/>
              </a:ext>
            </a:extLst>
          </p:cNvPr>
          <p:cNvSpPr/>
          <p:nvPr/>
        </p:nvSpPr>
        <p:spPr>
          <a:xfrm>
            <a:off x="2803525" y="2809875"/>
            <a:ext cx="1511300" cy="151288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852DCCA1-5679-4C94-B4BB-BC72704EC0D0}"/>
              </a:ext>
            </a:extLst>
          </p:cNvPr>
          <p:cNvSpPr/>
          <p:nvPr/>
        </p:nvSpPr>
        <p:spPr>
          <a:xfrm>
            <a:off x="4637088" y="2809875"/>
            <a:ext cx="1512887" cy="151288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D0024F44-2D85-467E-9B88-A4E02E9BBF4E}"/>
              </a:ext>
            </a:extLst>
          </p:cNvPr>
          <p:cNvSpPr/>
          <p:nvPr/>
        </p:nvSpPr>
        <p:spPr>
          <a:xfrm>
            <a:off x="2708275" y="4814888"/>
            <a:ext cx="1512888" cy="15113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75A99A93-BEFC-4F45-86E8-099C832E2ABC}"/>
              </a:ext>
            </a:extLst>
          </p:cNvPr>
          <p:cNvSpPr/>
          <p:nvPr/>
        </p:nvSpPr>
        <p:spPr>
          <a:xfrm>
            <a:off x="4541838" y="4814888"/>
            <a:ext cx="1512887" cy="15113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C3D5E812-8473-4C8C-BD04-E3AE82102BD5}"/>
              </a:ext>
            </a:extLst>
          </p:cNvPr>
          <p:cNvSpPr/>
          <p:nvPr/>
        </p:nvSpPr>
        <p:spPr>
          <a:xfrm>
            <a:off x="6532563" y="4814888"/>
            <a:ext cx="1511300" cy="15113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DACA7D5C-8C16-49D4-852E-99FA16BA3AC3}"/>
              </a:ext>
            </a:extLst>
          </p:cNvPr>
          <p:cNvSpPr/>
          <p:nvPr/>
        </p:nvSpPr>
        <p:spPr>
          <a:xfrm>
            <a:off x="4637088" y="827088"/>
            <a:ext cx="1512887" cy="15113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3D449FEF-142D-4061-97BE-222E6581F231}"/>
              </a:ext>
            </a:extLst>
          </p:cNvPr>
          <p:cNvSpPr/>
          <p:nvPr/>
        </p:nvSpPr>
        <p:spPr>
          <a:xfrm>
            <a:off x="966788" y="827088"/>
            <a:ext cx="1512887" cy="15113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D76E86E8-4818-4945-990A-6EA9A8C8C3D4}"/>
              </a:ext>
            </a:extLst>
          </p:cNvPr>
          <p:cNvSpPr/>
          <p:nvPr/>
        </p:nvSpPr>
        <p:spPr>
          <a:xfrm>
            <a:off x="914400" y="4811713"/>
            <a:ext cx="1511300" cy="151288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9227" name="Picture 8">
            <a:extLst>
              <a:ext uri="{FF2B5EF4-FFF2-40B4-BE49-F238E27FC236}">
                <a16:creationId xmlns:a16="http://schemas.microsoft.com/office/drawing/2014/main" id="{927AC2D2-04A6-47BB-B880-A22B48C45D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917575"/>
            <a:ext cx="1104900" cy="343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CAME">
            <a:extLst>
              <a:ext uri="{FF2B5EF4-FFF2-40B4-BE49-F238E27FC236}">
                <a16:creationId xmlns:a16="http://schemas.microsoft.com/office/drawing/2014/main" id="{909B2FB2-EC66-45C6-B97F-4F416B5F9916}"/>
              </a:ext>
            </a:extLst>
          </p:cNvPr>
          <p:cNvPicPr>
            <a:picLocks noChangeAspect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3423" t="-8606" r="-26336" b="57803"/>
          <a:stretch/>
        </p:blipFill>
        <p:spPr>
          <a:xfrm>
            <a:off x="2739337" y="4971466"/>
            <a:ext cx="1440160" cy="1296143"/>
          </a:xfrm>
          <a:prstGeom prst="ellipse">
            <a:avLst/>
          </a:prstGeom>
        </p:spPr>
      </p:pic>
      <p:grpSp>
        <p:nvGrpSpPr>
          <p:cNvPr id="9229" name="make">
            <a:extLst>
              <a:ext uri="{FF2B5EF4-FFF2-40B4-BE49-F238E27FC236}">
                <a16:creationId xmlns:a16="http://schemas.microsoft.com/office/drawing/2014/main" id="{516469B5-94E8-41AD-BFBB-C9F54D9920E8}"/>
              </a:ext>
            </a:extLst>
          </p:cNvPr>
          <p:cNvGrpSpPr>
            <a:grpSpLocks/>
          </p:cNvGrpSpPr>
          <p:nvPr/>
        </p:nvGrpSpPr>
        <p:grpSpPr bwMode="auto">
          <a:xfrm>
            <a:off x="5114925" y="2565400"/>
            <a:ext cx="557213" cy="558800"/>
            <a:chOff x="6300192" y="2204864"/>
            <a:chExt cx="900100" cy="900100"/>
          </a:xfrm>
        </p:grpSpPr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55896553-8DBE-47D3-9D75-7594329AC627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29" name="Isosceles Triangle 28">
              <a:extLst>
                <a:ext uri="{FF2B5EF4-FFF2-40B4-BE49-F238E27FC236}">
                  <a16:creationId xmlns:a16="http://schemas.microsoft.com/office/drawing/2014/main" id="{4CF952E0-3E45-425B-A7FA-C0D23CF8B499}"/>
                </a:ext>
              </a:extLst>
            </p:cNvPr>
            <p:cNvSpPr/>
            <p:nvPr/>
          </p:nvSpPr>
          <p:spPr>
            <a:xfrm rot="5400000">
              <a:off x="6558700" y="2417708"/>
              <a:ext cx="552334" cy="474412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9230" name="ate">
            <a:extLst>
              <a:ext uri="{FF2B5EF4-FFF2-40B4-BE49-F238E27FC236}">
                <a16:creationId xmlns:a16="http://schemas.microsoft.com/office/drawing/2014/main" id="{EC151D2E-7625-4B27-88BB-1A920384F13B}"/>
              </a:ext>
            </a:extLst>
          </p:cNvPr>
          <p:cNvGrpSpPr>
            <a:grpSpLocks/>
          </p:cNvGrpSpPr>
          <p:nvPr/>
        </p:nvGrpSpPr>
        <p:grpSpPr bwMode="auto">
          <a:xfrm>
            <a:off x="1471613" y="2565400"/>
            <a:ext cx="557212" cy="558800"/>
            <a:chOff x="6300192" y="2204864"/>
            <a:chExt cx="900100" cy="900100"/>
          </a:xfrm>
        </p:grpSpPr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6C52B7EA-E359-411E-9033-C16F73E98612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id="{8A5EC967-7720-47F0-8506-96FEE1E361B7}"/>
                </a:ext>
              </a:extLst>
            </p:cNvPr>
            <p:cNvSpPr/>
            <p:nvPr/>
          </p:nvSpPr>
          <p:spPr>
            <a:xfrm rot="5400000">
              <a:off x="6558701" y="2417708"/>
              <a:ext cx="552334" cy="474411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9231" name="came">
            <a:extLst>
              <a:ext uri="{FF2B5EF4-FFF2-40B4-BE49-F238E27FC236}">
                <a16:creationId xmlns:a16="http://schemas.microsoft.com/office/drawing/2014/main" id="{F9397B04-4346-4046-BB51-109D600EB4D7}"/>
              </a:ext>
            </a:extLst>
          </p:cNvPr>
          <p:cNvGrpSpPr>
            <a:grpSpLocks/>
          </p:cNvGrpSpPr>
          <p:nvPr/>
        </p:nvGrpSpPr>
        <p:grpSpPr bwMode="auto">
          <a:xfrm>
            <a:off x="3186113" y="4568825"/>
            <a:ext cx="557212" cy="558800"/>
            <a:chOff x="6300192" y="2204864"/>
            <a:chExt cx="900100" cy="900100"/>
          </a:xfrm>
        </p:grpSpPr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4CE45262-9420-4FA2-8746-74A33A1F5B29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35" name="Isosceles Triangle 34">
              <a:extLst>
                <a:ext uri="{FF2B5EF4-FFF2-40B4-BE49-F238E27FC236}">
                  <a16:creationId xmlns:a16="http://schemas.microsoft.com/office/drawing/2014/main" id="{1B667EB4-DF8B-4D5A-B124-832F4A67D072}"/>
                </a:ext>
              </a:extLst>
            </p:cNvPr>
            <p:cNvSpPr/>
            <p:nvPr/>
          </p:nvSpPr>
          <p:spPr>
            <a:xfrm rot="5400000">
              <a:off x="6558701" y="2417708"/>
              <a:ext cx="552334" cy="474411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9232" name="one">
            <a:extLst>
              <a:ext uri="{FF2B5EF4-FFF2-40B4-BE49-F238E27FC236}">
                <a16:creationId xmlns:a16="http://schemas.microsoft.com/office/drawing/2014/main" id="{BBC903B3-191F-4555-AA7E-DB121CDB5A9F}"/>
              </a:ext>
            </a:extLst>
          </p:cNvPr>
          <p:cNvGrpSpPr>
            <a:grpSpLocks/>
          </p:cNvGrpSpPr>
          <p:nvPr/>
        </p:nvGrpSpPr>
        <p:grpSpPr bwMode="auto">
          <a:xfrm>
            <a:off x="7008813" y="4568825"/>
            <a:ext cx="558800" cy="558800"/>
            <a:chOff x="6300192" y="2204864"/>
            <a:chExt cx="900100" cy="900100"/>
          </a:xfrm>
        </p:grpSpPr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F8ABBEE2-5542-45A5-8AC1-D51C9D761D88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38" name="Isosceles Triangle 37">
              <a:extLst>
                <a:ext uri="{FF2B5EF4-FFF2-40B4-BE49-F238E27FC236}">
                  <a16:creationId xmlns:a16="http://schemas.microsoft.com/office/drawing/2014/main" id="{38D380D1-5DB5-41BB-B9E7-87F6D44A7AD7}"/>
                </a:ext>
              </a:extLst>
            </p:cNvPr>
            <p:cNvSpPr/>
            <p:nvPr/>
          </p:nvSpPr>
          <p:spPr>
            <a:xfrm rot="5400000">
              <a:off x="6558460" y="2417103"/>
              <a:ext cx="552334" cy="475621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9233" name="name">
            <a:extLst>
              <a:ext uri="{FF2B5EF4-FFF2-40B4-BE49-F238E27FC236}">
                <a16:creationId xmlns:a16="http://schemas.microsoft.com/office/drawing/2014/main" id="{703A68C1-7EFD-40B7-90EA-72AF227C9C6E}"/>
              </a:ext>
            </a:extLst>
          </p:cNvPr>
          <p:cNvGrpSpPr>
            <a:grpSpLocks/>
          </p:cNvGrpSpPr>
          <p:nvPr/>
        </p:nvGrpSpPr>
        <p:grpSpPr bwMode="auto">
          <a:xfrm>
            <a:off x="1390650" y="4567238"/>
            <a:ext cx="558800" cy="557212"/>
            <a:chOff x="6300192" y="2204864"/>
            <a:chExt cx="900100" cy="900100"/>
          </a:xfrm>
        </p:grpSpPr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749ED304-1795-4BA1-80D4-55F52B772A5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45" name="Isosceles Triangle 44">
              <a:extLst>
                <a:ext uri="{FF2B5EF4-FFF2-40B4-BE49-F238E27FC236}">
                  <a16:creationId xmlns:a16="http://schemas.microsoft.com/office/drawing/2014/main" id="{1693386D-0C7C-4D40-8200-FE3C3F4E8433}"/>
                </a:ext>
              </a:extLst>
            </p:cNvPr>
            <p:cNvSpPr/>
            <p:nvPr/>
          </p:nvSpPr>
          <p:spPr>
            <a:xfrm rot="5400000">
              <a:off x="6558956" y="2417103"/>
              <a:ext cx="551343" cy="475621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9234" name="same">
            <a:extLst>
              <a:ext uri="{FF2B5EF4-FFF2-40B4-BE49-F238E27FC236}">
                <a16:creationId xmlns:a16="http://schemas.microsoft.com/office/drawing/2014/main" id="{955A1071-700B-4CCB-8AA8-96D2A0EBE3BA}"/>
              </a:ext>
            </a:extLst>
          </p:cNvPr>
          <p:cNvGrpSpPr>
            <a:grpSpLocks/>
          </p:cNvGrpSpPr>
          <p:nvPr/>
        </p:nvGrpSpPr>
        <p:grpSpPr bwMode="auto">
          <a:xfrm>
            <a:off x="3279775" y="2565400"/>
            <a:ext cx="558800" cy="558800"/>
            <a:chOff x="6300192" y="2204864"/>
            <a:chExt cx="900100" cy="900100"/>
          </a:xfrm>
        </p:grpSpPr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678BC4F9-A5E4-45CF-B460-83025093591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49" name="Isosceles Triangle 48">
              <a:extLst>
                <a:ext uri="{FF2B5EF4-FFF2-40B4-BE49-F238E27FC236}">
                  <a16:creationId xmlns:a16="http://schemas.microsoft.com/office/drawing/2014/main" id="{E843D706-2982-47B4-9D8A-D49DE6D0ADD5}"/>
                </a:ext>
              </a:extLst>
            </p:cNvPr>
            <p:cNvSpPr/>
            <p:nvPr/>
          </p:nvSpPr>
          <p:spPr>
            <a:xfrm rot="5400000">
              <a:off x="6558460" y="2417103"/>
              <a:ext cx="552334" cy="475621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9235" name="little">
            <a:extLst>
              <a:ext uri="{FF2B5EF4-FFF2-40B4-BE49-F238E27FC236}">
                <a16:creationId xmlns:a16="http://schemas.microsoft.com/office/drawing/2014/main" id="{1A06E687-0168-441F-9F87-6F04C95C591B}"/>
              </a:ext>
            </a:extLst>
          </p:cNvPr>
          <p:cNvGrpSpPr>
            <a:grpSpLocks/>
          </p:cNvGrpSpPr>
          <p:nvPr/>
        </p:nvGrpSpPr>
        <p:grpSpPr bwMode="auto">
          <a:xfrm>
            <a:off x="5019675" y="4568825"/>
            <a:ext cx="558800" cy="558800"/>
            <a:chOff x="6300192" y="2204864"/>
            <a:chExt cx="900100" cy="900100"/>
          </a:xfrm>
        </p:grpSpPr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63241D12-8236-4F6C-9F05-25711E1244B9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3" name="Isosceles Triangle 52">
              <a:extLst>
                <a:ext uri="{FF2B5EF4-FFF2-40B4-BE49-F238E27FC236}">
                  <a16:creationId xmlns:a16="http://schemas.microsoft.com/office/drawing/2014/main" id="{F3E54276-BF98-48A2-BC63-D4CFC76187AF}"/>
                </a:ext>
              </a:extLst>
            </p:cNvPr>
            <p:cNvSpPr/>
            <p:nvPr/>
          </p:nvSpPr>
          <p:spPr>
            <a:xfrm rot="5400000">
              <a:off x="6558460" y="2417103"/>
              <a:ext cx="552334" cy="475621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55" name="GAME">
            <a:extLst>
              <a:ext uri="{FF2B5EF4-FFF2-40B4-BE49-F238E27FC236}">
                <a16:creationId xmlns:a16="http://schemas.microsoft.com/office/drawing/2014/main" id="{CBE8CA30-539A-4288-980A-0FA625B4953C}"/>
              </a:ext>
            </a:extLst>
          </p:cNvPr>
          <p:cNvSpPr/>
          <p:nvPr/>
        </p:nvSpPr>
        <p:spPr>
          <a:xfrm>
            <a:off x="2854325" y="827088"/>
            <a:ext cx="1512888" cy="1511300"/>
          </a:xfrm>
          <a:prstGeom prst="ellipse">
            <a:avLst/>
          </a:prstGeom>
          <a:blipFill>
            <a:blip r:embed="rId24"/>
            <a:stretch>
              <a:fillRect/>
            </a:stretch>
          </a:blip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9237" name="cake">
            <a:extLst>
              <a:ext uri="{FF2B5EF4-FFF2-40B4-BE49-F238E27FC236}">
                <a16:creationId xmlns:a16="http://schemas.microsoft.com/office/drawing/2014/main" id="{75682BDA-F6DB-4E53-B946-CC42D38019D9}"/>
              </a:ext>
            </a:extLst>
          </p:cNvPr>
          <p:cNvGrpSpPr>
            <a:grpSpLocks/>
          </p:cNvGrpSpPr>
          <p:nvPr/>
        </p:nvGrpSpPr>
        <p:grpSpPr bwMode="auto">
          <a:xfrm>
            <a:off x="5114925" y="581025"/>
            <a:ext cx="557213" cy="558800"/>
            <a:chOff x="6300192" y="2204864"/>
            <a:chExt cx="900100" cy="900100"/>
          </a:xfrm>
        </p:grpSpPr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0A3AED44-8489-4A90-BAB2-14D67FDCE0B9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9" name="Isosceles Triangle 58">
              <a:extLst>
                <a:ext uri="{FF2B5EF4-FFF2-40B4-BE49-F238E27FC236}">
                  <a16:creationId xmlns:a16="http://schemas.microsoft.com/office/drawing/2014/main" id="{DD6EE5BD-95DC-48CE-B792-B4C04DDED058}"/>
                </a:ext>
              </a:extLst>
            </p:cNvPr>
            <p:cNvSpPr/>
            <p:nvPr/>
          </p:nvSpPr>
          <p:spPr>
            <a:xfrm rot="5400000">
              <a:off x="6558700" y="2417708"/>
              <a:ext cx="552334" cy="474412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9238" name="snake">
            <a:extLst>
              <a:ext uri="{FF2B5EF4-FFF2-40B4-BE49-F238E27FC236}">
                <a16:creationId xmlns:a16="http://schemas.microsoft.com/office/drawing/2014/main" id="{A20E944A-9A2D-4651-ABEA-9A293FEE52BF}"/>
              </a:ext>
            </a:extLst>
          </p:cNvPr>
          <p:cNvGrpSpPr>
            <a:grpSpLocks/>
          </p:cNvGrpSpPr>
          <p:nvPr/>
        </p:nvGrpSpPr>
        <p:grpSpPr bwMode="auto">
          <a:xfrm>
            <a:off x="1471613" y="581025"/>
            <a:ext cx="557212" cy="558800"/>
            <a:chOff x="6300192" y="2204864"/>
            <a:chExt cx="900100" cy="900100"/>
          </a:xfrm>
        </p:grpSpPr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B634D6F2-F676-4869-B1D9-EF35EE3B0929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62" name="Isosceles Triangle 61">
              <a:extLst>
                <a:ext uri="{FF2B5EF4-FFF2-40B4-BE49-F238E27FC236}">
                  <a16:creationId xmlns:a16="http://schemas.microsoft.com/office/drawing/2014/main" id="{079D66E8-835A-4EDF-879C-F4DA5888C173}"/>
                </a:ext>
              </a:extLst>
            </p:cNvPr>
            <p:cNvSpPr/>
            <p:nvPr/>
          </p:nvSpPr>
          <p:spPr>
            <a:xfrm rot="5400000">
              <a:off x="6558701" y="2417708"/>
              <a:ext cx="552334" cy="474411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9239" name="game">
            <a:extLst>
              <a:ext uri="{FF2B5EF4-FFF2-40B4-BE49-F238E27FC236}">
                <a16:creationId xmlns:a16="http://schemas.microsoft.com/office/drawing/2014/main" id="{CB9CB9BB-956E-459C-9D8C-208FEAD7F31D}"/>
              </a:ext>
            </a:extLst>
          </p:cNvPr>
          <p:cNvGrpSpPr>
            <a:grpSpLocks/>
          </p:cNvGrpSpPr>
          <p:nvPr/>
        </p:nvGrpSpPr>
        <p:grpSpPr bwMode="auto">
          <a:xfrm>
            <a:off x="3279775" y="581025"/>
            <a:ext cx="558800" cy="558800"/>
            <a:chOff x="6300192" y="2204864"/>
            <a:chExt cx="900100" cy="900100"/>
          </a:xfrm>
        </p:grpSpPr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477CC051-42F7-41F7-957D-89BA9FEE2955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65" name="Isosceles Triangle 64">
              <a:extLst>
                <a:ext uri="{FF2B5EF4-FFF2-40B4-BE49-F238E27FC236}">
                  <a16:creationId xmlns:a16="http://schemas.microsoft.com/office/drawing/2014/main" id="{7CA0BD60-F89E-4B46-A6DE-E1626B3BD238}"/>
                </a:ext>
              </a:extLst>
            </p:cNvPr>
            <p:cNvSpPr/>
            <p:nvPr/>
          </p:nvSpPr>
          <p:spPr>
            <a:xfrm rot="5400000">
              <a:off x="6558460" y="2417103"/>
              <a:ext cx="552334" cy="475621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pic>
        <p:nvPicPr>
          <p:cNvPr id="9240" name="SNAKE">
            <a:extLst>
              <a:ext uri="{FF2B5EF4-FFF2-40B4-BE49-F238E27FC236}">
                <a16:creationId xmlns:a16="http://schemas.microsoft.com/office/drawing/2014/main" id="{4B4E22DD-3680-48C0-9BB4-EA7AF38212A7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608" b="28621"/>
          <a:stretch>
            <a:fillRect/>
          </a:stretch>
        </p:blipFill>
        <p:spPr bwMode="auto">
          <a:xfrm>
            <a:off x="814388" y="1208088"/>
            <a:ext cx="17526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1" name="CAKE">
            <a:extLst>
              <a:ext uri="{FF2B5EF4-FFF2-40B4-BE49-F238E27FC236}">
                <a16:creationId xmlns:a16="http://schemas.microsoft.com/office/drawing/2014/main" id="{4E2C3E32-9B42-4E18-811E-5A6BC7DBC804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1413" y="1225550"/>
            <a:ext cx="800100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2" name="ATE">
            <a:extLst>
              <a:ext uri="{FF2B5EF4-FFF2-40B4-BE49-F238E27FC236}">
                <a16:creationId xmlns:a16="http://schemas.microsoft.com/office/drawing/2014/main" id="{91B8F663-6199-44AD-AEC5-8A5934A47EB5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0" y="3203575"/>
            <a:ext cx="73660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243" name="SAME">
            <a:extLst>
              <a:ext uri="{FF2B5EF4-FFF2-40B4-BE49-F238E27FC236}">
                <a16:creationId xmlns:a16="http://schemas.microsoft.com/office/drawing/2014/main" id="{FE3F7D55-9366-4D36-A624-20E1DD24157E}"/>
              </a:ext>
            </a:extLst>
          </p:cNvPr>
          <p:cNvGrpSpPr>
            <a:grpSpLocks/>
          </p:cNvGrpSpPr>
          <p:nvPr/>
        </p:nvGrpSpPr>
        <p:grpSpPr bwMode="auto">
          <a:xfrm>
            <a:off x="3071311" y="3323873"/>
            <a:ext cx="1063813" cy="538607"/>
            <a:chOff x="3106550" y="3303588"/>
            <a:chExt cx="1063813" cy="538607"/>
          </a:xfrm>
        </p:grpSpPr>
        <p:pic>
          <p:nvPicPr>
            <p:cNvPr id="9258" name="Picture 66">
              <a:extLst>
                <a:ext uri="{FF2B5EF4-FFF2-40B4-BE49-F238E27FC236}">
                  <a16:creationId xmlns:a16="http://schemas.microsoft.com/office/drawing/2014/main" id="{67734ED0-1BCF-4E7F-8FDC-A1438480543B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106550" y="3308925"/>
              <a:ext cx="526160" cy="533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59" name="Picture 67">
              <a:extLst>
                <a:ext uri="{FF2B5EF4-FFF2-40B4-BE49-F238E27FC236}">
                  <a16:creationId xmlns:a16="http://schemas.microsoft.com/office/drawing/2014/main" id="{05630E39-CFAC-44FA-B568-E17AD42ECFCD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28834">
              <a:off x="3667919" y="3299619"/>
              <a:ext cx="498475" cy="506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69" name="MAKE">
            <a:extLst>
              <a:ext uri="{FF2B5EF4-FFF2-40B4-BE49-F238E27FC236}">
                <a16:creationId xmlns:a16="http://schemas.microsoft.com/office/drawing/2014/main" id="{BAAC7DAA-4A1C-46DD-9A44-ABBF65F4DDFB}"/>
              </a:ext>
            </a:extLst>
          </p:cNvPr>
          <p:cNvPicPr>
            <a:picLocks noChangeAspect="1"/>
          </p:cNvPicPr>
          <p:nvPr/>
        </p:nvPicPr>
        <p:blipFill rotWithShape="1"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504" t="-2452" r="-21812" b="44591"/>
          <a:stretch/>
        </p:blipFill>
        <p:spPr>
          <a:xfrm>
            <a:off x="4821623" y="3151459"/>
            <a:ext cx="1200123" cy="1172169"/>
          </a:xfrm>
          <a:prstGeom prst="ellipse">
            <a:avLst/>
          </a:prstGeom>
        </p:spPr>
      </p:pic>
      <p:pic>
        <p:nvPicPr>
          <p:cNvPr id="9245" name="NAME">
            <a:extLst>
              <a:ext uri="{FF2B5EF4-FFF2-40B4-BE49-F238E27FC236}">
                <a16:creationId xmlns:a16="http://schemas.microsoft.com/office/drawing/2014/main" id="{251B6CD4-9A50-4C07-A311-5DB49C956F09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5138738"/>
            <a:ext cx="939800" cy="1141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6" name="LITTLE">
            <a:extLst>
              <a:ext uri="{FF2B5EF4-FFF2-40B4-BE49-F238E27FC236}">
                <a16:creationId xmlns:a16="http://schemas.microsoft.com/office/drawing/2014/main" id="{D48CFC0F-CAFC-497A-9E9C-5F17CE6C3BDB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625" y="5168900"/>
            <a:ext cx="850900" cy="97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7" name="ONE">
            <a:extLst>
              <a:ext uri="{FF2B5EF4-FFF2-40B4-BE49-F238E27FC236}">
                <a16:creationId xmlns:a16="http://schemas.microsoft.com/office/drawing/2014/main" id="{CE815032-A9C5-412A-BD17-FFEA9393C91E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0700" y="5235575"/>
            <a:ext cx="801688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snake">
            <a:hlinkClick r:id="" action="ppaction://media"/>
            <a:extLst>
              <a:ext uri="{FF2B5EF4-FFF2-40B4-BE49-F238E27FC236}">
                <a16:creationId xmlns:a16="http://schemas.microsoft.com/office/drawing/2014/main" id="{58BE2D29-5464-46DB-A788-BC1E018B7BB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3138" y="-285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game">
            <a:hlinkClick r:id="" action="ppaction://media"/>
            <a:extLst>
              <a:ext uri="{FF2B5EF4-FFF2-40B4-BE49-F238E27FC236}">
                <a16:creationId xmlns:a16="http://schemas.microsoft.com/office/drawing/2014/main" id="{67C81E53-8B75-41FE-A2D1-A3AF8016189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0738" y="7381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cake">
            <a:hlinkClick r:id="" action="ppaction://media"/>
            <a:extLst>
              <a:ext uri="{FF2B5EF4-FFF2-40B4-BE49-F238E27FC236}">
                <a16:creationId xmlns:a16="http://schemas.microsoft.com/office/drawing/2014/main" id="{5F3A901D-F83D-4BDB-B5F8-C47613B1CD55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4863" y="14684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same">
            <a:hlinkClick r:id="" action="ppaction://media"/>
            <a:extLst>
              <a:ext uri="{FF2B5EF4-FFF2-40B4-BE49-F238E27FC236}">
                <a16:creationId xmlns:a16="http://schemas.microsoft.com/office/drawing/2014/main" id="{D5B597BC-22F3-4C6D-A17C-D42E32369F01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4863" y="23685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make">
            <a:hlinkClick r:id="" action="ppaction://media"/>
            <a:extLst>
              <a:ext uri="{FF2B5EF4-FFF2-40B4-BE49-F238E27FC236}">
                <a16:creationId xmlns:a16="http://schemas.microsoft.com/office/drawing/2014/main" id="{92EB6390-EB95-48B9-A639-4015EF65FA7F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5488" y="31511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name">
            <a:hlinkClick r:id="" action="ppaction://media"/>
            <a:extLst>
              <a:ext uri="{FF2B5EF4-FFF2-40B4-BE49-F238E27FC236}">
                <a16:creationId xmlns:a16="http://schemas.microsoft.com/office/drawing/2014/main" id="{AA207A12-8BEC-4570-B509-285B53E6D218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6125" y="37607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ame">
            <a:hlinkClick r:id="" action="ppaction://media"/>
            <a:extLst>
              <a:ext uri="{FF2B5EF4-FFF2-40B4-BE49-F238E27FC236}">
                <a16:creationId xmlns:a16="http://schemas.microsoft.com/office/drawing/2014/main" id="{51FF06D2-7276-4046-9E92-A203B6A56140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0263" y="44354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little">
            <a:hlinkClick r:id="" action="ppaction://media"/>
            <a:extLst>
              <a:ext uri="{FF2B5EF4-FFF2-40B4-BE49-F238E27FC236}">
                <a16:creationId xmlns:a16="http://schemas.microsoft.com/office/drawing/2014/main" id="{477EFBE0-362F-4911-AA1B-7AB1E7180288}"/>
              </a:ext>
            </a:extLst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4863" y="51387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one">
            <a:hlinkClick r:id="" action="ppaction://media"/>
            <a:extLst>
              <a:ext uri="{FF2B5EF4-FFF2-40B4-BE49-F238E27FC236}">
                <a16:creationId xmlns:a16="http://schemas.microsoft.com/office/drawing/2014/main" id="{729C1DE1-6F3C-4302-AD6F-5F07F5C4566F}"/>
              </a:ext>
            </a:extLst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4863" y="58150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te">
            <a:hlinkClick r:id="" action="ppaction://media"/>
            <a:extLst>
              <a:ext uri="{FF2B5EF4-FFF2-40B4-BE49-F238E27FC236}">
                <a16:creationId xmlns:a16="http://schemas.microsoft.com/office/drawing/2014/main" id="{EAF1DC92-B434-4F8B-ADEB-134A7ECC6AAF}"/>
              </a:ext>
            </a:extLst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49363" y="48672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2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06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2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62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32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92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723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3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2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95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31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92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06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33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92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 nodeType="clickPar">
                      <p:stCondLst>
                        <p:cond delay="0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100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34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92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 nodeType="clickPar">
                      <p:stCondLst>
                        <p:cond delay="0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76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3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92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 nodeType="clickPar">
                      <p:stCondLst>
                        <p:cond delay="0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77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39"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92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 nodeType="clickPar">
                      <p:stCondLst>
                        <p:cond delay="0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72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3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92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 nodeType="clickPar">
                      <p:stCondLst>
                        <p:cond delay="0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1" dur="85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9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>
            <a:extLst>
              <a:ext uri="{FF2B5EF4-FFF2-40B4-BE49-F238E27FC236}">
                <a16:creationId xmlns:a16="http://schemas.microsoft.com/office/drawing/2014/main" id="{54C7684D-D6DF-44A3-AB3B-183C3739ED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1693863"/>
            <a:ext cx="2381250" cy="808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peech Bubble">
            <a:extLst>
              <a:ext uri="{FF2B5EF4-FFF2-40B4-BE49-F238E27FC236}">
                <a16:creationId xmlns:a16="http://schemas.microsoft.com/office/drawing/2014/main" id="{129AB8CF-BC57-4D62-9D6D-31C55E39AA94}"/>
              </a:ext>
            </a:extLst>
          </p:cNvPr>
          <p:cNvSpPr/>
          <p:nvPr/>
        </p:nvSpPr>
        <p:spPr>
          <a:xfrm>
            <a:off x="827088" y="836613"/>
            <a:ext cx="6262687" cy="660400"/>
          </a:xfrm>
          <a:prstGeom prst="wedgeRoundRectCallout">
            <a:avLst>
              <a:gd name="adj1" fmla="val 38751"/>
              <a:gd name="adj2" fmla="val 6846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Here are this week’s focus words for reading…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B32BE71-4B83-477A-B4B5-ED21B1844E54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FE572C50-4079-4E29-806F-74A0DB5A9BB9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42B38C01-AB98-422A-A07B-F33BC111438F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7A3B10A1-4CAC-47AD-8986-973D5FD8AE9E}"/>
              </a:ext>
            </a:extLst>
          </p:cNvPr>
          <p:cNvSpPr txBox="1"/>
          <p:nvPr/>
        </p:nvSpPr>
        <p:spPr>
          <a:xfrm>
            <a:off x="2244560" y="2527014"/>
            <a:ext cx="2638757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60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people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051108C-C87E-4DC1-8EA1-121530138EDC}"/>
              </a:ext>
            </a:extLst>
          </p:cNvPr>
          <p:cNvSpPr txBox="1"/>
          <p:nvPr/>
        </p:nvSpPr>
        <p:spPr>
          <a:xfrm>
            <a:off x="2244559" y="3713840"/>
            <a:ext cx="2638757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60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looked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>
            <a:extLst>
              <a:ext uri="{FF2B5EF4-FFF2-40B4-BE49-F238E27FC236}">
                <a16:creationId xmlns:a16="http://schemas.microsoft.com/office/drawing/2014/main" id="{736495AD-33D0-4E06-A9FF-224D66D32C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59113" y="2844800"/>
            <a:ext cx="13493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chemeClr val="tx1"/>
                </a:solidFill>
                <a:latin typeface="Twinkl SemiBold" pitchFamily="2" charset="0"/>
              </a:rPr>
              <a:t>people</a:t>
            </a:r>
          </a:p>
        </p:txBody>
      </p:sp>
      <p:sp>
        <p:nvSpPr>
          <p:cNvPr id="11267" name="Rectangle 20">
            <a:extLst>
              <a:ext uri="{FF2B5EF4-FFF2-40B4-BE49-F238E27FC236}">
                <a16:creationId xmlns:a16="http://schemas.microsoft.com/office/drawing/2014/main" id="{412900E1-13C7-4073-AA8B-1BE7787AB5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5363" y="4756150"/>
            <a:ext cx="13493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chemeClr val="tx1"/>
                </a:solidFill>
                <a:latin typeface="Twinkl SemiBold" pitchFamily="2" charset="0"/>
              </a:rPr>
              <a:t>people</a:t>
            </a:r>
          </a:p>
        </p:txBody>
      </p:sp>
      <p:sp>
        <p:nvSpPr>
          <p:cNvPr id="11268" name="Rectangle 21">
            <a:extLst>
              <a:ext uri="{FF2B5EF4-FFF2-40B4-BE49-F238E27FC236}">
                <a16:creationId xmlns:a16="http://schemas.microsoft.com/office/drawing/2014/main" id="{C8A58975-EC7E-43A0-899A-8B710D0D12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91288" y="4738688"/>
            <a:ext cx="13477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chemeClr val="tx1"/>
                </a:solidFill>
                <a:latin typeface="Twinkl SemiBold" pitchFamily="2" charset="0"/>
              </a:rPr>
              <a:t>people</a:t>
            </a:r>
          </a:p>
        </p:txBody>
      </p:sp>
      <p:sp>
        <p:nvSpPr>
          <p:cNvPr id="11269" name="Rectangle 22">
            <a:extLst>
              <a:ext uri="{FF2B5EF4-FFF2-40B4-BE49-F238E27FC236}">
                <a16:creationId xmlns:a16="http://schemas.microsoft.com/office/drawing/2014/main" id="{435BE7CB-06AB-4670-8C4D-12792B1EB4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3963" y="4756150"/>
            <a:ext cx="13636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chemeClr val="tx1"/>
                </a:solidFill>
                <a:latin typeface="Twinkl SemiBold" pitchFamily="2" charset="0"/>
              </a:rPr>
              <a:t>looked</a:t>
            </a:r>
          </a:p>
        </p:txBody>
      </p:sp>
      <p:sp>
        <p:nvSpPr>
          <p:cNvPr id="11270" name="Rectangle 23">
            <a:extLst>
              <a:ext uri="{FF2B5EF4-FFF2-40B4-BE49-F238E27FC236}">
                <a16:creationId xmlns:a16="http://schemas.microsoft.com/office/drawing/2014/main" id="{0686F457-93E0-4AB0-B401-E3F409CA2E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96975" y="2854325"/>
            <a:ext cx="13652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chemeClr val="tx1"/>
                </a:solidFill>
                <a:latin typeface="Twinkl SemiBold" pitchFamily="2" charset="0"/>
              </a:rPr>
              <a:t>looked</a:t>
            </a:r>
          </a:p>
        </p:txBody>
      </p:sp>
      <p:sp>
        <p:nvSpPr>
          <p:cNvPr id="11271" name="Rectangle 27">
            <a:extLst>
              <a:ext uri="{FF2B5EF4-FFF2-40B4-BE49-F238E27FC236}">
                <a16:creationId xmlns:a16="http://schemas.microsoft.com/office/drawing/2014/main" id="{0B0F52C3-0FAB-47FE-B45B-18F7EBBF8F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46850" y="2854325"/>
            <a:ext cx="13636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chemeClr val="tx1"/>
                </a:solidFill>
                <a:latin typeface="Twinkl SemiBold" pitchFamily="2" charset="0"/>
              </a:rPr>
              <a:t>looked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5733AD5-D2E6-490A-A485-907FD10BA9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3900" y="4235450"/>
            <a:ext cx="696913" cy="199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toad">
            <a:extLst>
              <a:ext uri="{FF2B5EF4-FFF2-40B4-BE49-F238E27FC236}">
                <a16:creationId xmlns:a16="http://schemas.microsoft.com/office/drawing/2014/main" id="{24332487-47F7-4C52-8E5A-D6C5B04778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8050" y="2674938"/>
            <a:ext cx="1360488" cy="113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4" name="Title 1">
            <a:extLst>
              <a:ext uri="{FF2B5EF4-FFF2-40B4-BE49-F238E27FC236}">
                <a16:creationId xmlns:a16="http://schemas.microsoft.com/office/drawing/2014/main" id="{5442058A-376C-4C20-B949-C272DB67D5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/>
              <a:t>Fairytale Words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6009EF2E-30BE-4986-979A-54B5727CD95B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747AF213-5151-4F9A-A37F-40CA98B5FB2D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ECF4277C-6E1F-462C-90B3-C336DE0E1955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AA1111C2-1802-449E-B8F7-07C41F37EBFF}"/>
              </a:ext>
            </a:extLst>
          </p:cNvPr>
          <p:cNvSpPr/>
          <p:nvPr/>
        </p:nvSpPr>
        <p:spPr>
          <a:xfrm>
            <a:off x="684213" y="1338263"/>
            <a:ext cx="7775575" cy="773112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Click on the toadstools to reveal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the tricky words and fairy-tale characters.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AD359EA-F3C5-44AA-A43B-8CC37091AB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0" y="2479675"/>
            <a:ext cx="1638300" cy="171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B9AA21-4DBF-447A-AF0B-855449E265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100" y="2479675"/>
            <a:ext cx="1639888" cy="171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30C7341-BAC2-4AE9-BD0F-11D7AB3D6A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8350" y="2479675"/>
            <a:ext cx="1639888" cy="171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8CF1DA8-5E37-44B5-8A3B-458BC2854E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6188" y="2479675"/>
            <a:ext cx="1638300" cy="171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66845AB-5A20-4BDD-A08D-191339580B0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0" y="4373563"/>
            <a:ext cx="16383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A3FC3E1-30C5-4442-8143-37040CA1A5C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100" y="4373563"/>
            <a:ext cx="1639888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6895189-AF8E-44AD-837D-1696BAE958B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8350" y="4373563"/>
            <a:ext cx="1639888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47A459A-D43F-4B2A-BC3E-9ABC4CE3A22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6188" y="4373563"/>
            <a:ext cx="16383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0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 nodeType="clickPar">
                      <p:stCondLst>
                        <p:cond delay="0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5B0E1E83-AF54-4FDF-A117-BAB0DFF8AE6E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5A9F2DFF-699E-4EB8-BBDE-C388B625EA46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2A2701B7-C4DE-4702-AE6B-09EDC6B8F88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2291" name="Picture 1">
            <a:extLst>
              <a:ext uri="{FF2B5EF4-FFF2-40B4-BE49-F238E27FC236}">
                <a16:creationId xmlns:a16="http://schemas.microsoft.com/office/drawing/2014/main" id="{126BE71C-BC2F-49F9-9A81-05140E56F7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3463" y="2316163"/>
            <a:ext cx="2387600" cy="577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: Rounded Corners 8">
            <a:extLst>
              <a:ext uri="{FF2B5EF4-FFF2-40B4-BE49-F238E27FC236}">
                <a16:creationId xmlns:a16="http://schemas.microsoft.com/office/drawing/2014/main" id="{A5D51FED-FDBC-4331-98BB-687FC60AF5A2}"/>
              </a:ext>
            </a:extLst>
          </p:cNvPr>
          <p:cNvSpPr/>
          <p:nvPr/>
        </p:nvSpPr>
        <p:spPr>
          <a:xfrm>
            <a:off x="814388" y="1052513"/>
            <a:ext cx="7515225" cy="854075"/>
          </a:xfrm>
          <a:prstGeom prst="roundRect">
            <a:avLst>
              <a:gd name="adj" fmla="val 7542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en-GB" altLang="en-US" sz="2400" dirty="0">
                <a:solidFill>
                  <a:schemeClr val="tx1"/>
                </a:solidFill>
              </a:rPr>
              <a:t>Today, we are learning to read words that contain </a:t>
            </a:r>
            <a:r>
              <a:rPr lang="en-GB" altLang="en-US" sz="2400" b="1" dirty="0" err="1">
                <a:solidFill>
                  <a:schemeClr val="tx1"/>
                </a:solidFill>
              </a:rPr>
              <a:t>i_e</a:t>
            </a:r>
            <a:r>
              <a:rPr lang="en-GB" altLang="en-US" sz="2400" dirty="0">
                <a:solidFill>
                  <a:schemeClr val="tx1"/>
                </a:solidFill>
              </a:rPr>
              <a:t> saying /</a:t>
            </a:r>
            <a:r>
              <a:rPr lang="en-GB" altLang="en-US" sz="2400" dirty="0" err="1">
                <a:solidFill>
                  <a:schemeClr val="tx1"/>
                </a:solidFill>
              </a:rPr>
              <a:t>igh</a:t>
            </a:r>
            <a:r>
              <a:rPr lang="en-GB" altLang="en-US" sz="2400" dirty="0">
                <a:solidFill>
                  <a:schemeClr val="tx1"/>
                </a:solidFill>
              </a:rPr>
              <a:t>/.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: Rounded Corners 2">
            <a:extLst>
              <a:ext uri="{FF2B5EF4-FFF2-40B4-BE49-F238E27FC236}">
                <a16:creationId xmlns:a16="http://schemas.microsoft.com/office/drawing/2014/main" id="{790D2E43-8502-4A8A-8B6C-AEB5F80506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138" y="827088"/>
            <a:ext cx="7705725" cy="2144712"/>
          </a:xfrm>
          <a:prstGeom prst="roundRect">
            <a:avLst>
              <a:gd name="adj" fmla="val 8569"/>
            </a:avLst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</a:rPr>
              <a:t>i</a:t>
            </a:r>
            <a:r>
              <a:rPr lang="en-GB" altLang="en-US" sz="2400">
                <a:solidFill>
                  <a:schemeClr val="tx1"/>
                </a:solidFill>
              </a:rPr>
              <a:t> and </a:t>
            </a:r>
            <a:r>
              <a:rPr lang="en-GB" altLang="en-US" sz="2400" b="1">
                <a:solidFill>
                  <a:schemeClr val="tx1"/>
                </a:solidFill>
              </a:rPr>
              <a:t>e</a:t>
            </a:r>
            <a:r>
              <a:rPr lang="en-GB" altLang="en-US" sz="2400">
                <a:solidFill>
                  <a:schemeClr val="tx1"/>
                </a:solidFill>
              </a:rPr>
              <a:t> are cheeky partners. When </a:t>
            </a:r>
            <a:r>
              <a:rPr lang="en-GB" altLang="en-US" sz="2400" b="1">
                <a:solidFill>
                  <a:schemeClr val="tx1"/>
                </a:solidFill>
              </a:rPr>
              <a:t>i</a:t>
            </a:r>
            <a:r>
              <a:rPr lang="en-GB" altLang="en-US" sz="2400">
                <a:solidFill>
                  <a:schemeClr val="tx1"/>
                </a:solidFill>
              </a:rPr>
              <a:t> and </a:t>
            </a:r>
            <a:r>
              <a:rPr lang="en-GB" altLang="en-US" sz="2400" b="1">
                <a:solidFill>
                  <a:schemeClr val="tx1"/>
                </a:solidFill>
              </a:rPr>
              <a:t>e</a:t>
            </a:r>
            <a:r>
              <a:rPr lang="en-GB" altLang="en-US" sz="2400">
                <a:solidFill>
                  <a:schemeClr val="tx1"/>
                </a:solidFill>
              </a:rPr>
              <a:t> work together, they say /igh/.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b="1">
              <a:solidFill>
                <a:schemeClr val="tx1"/>
              </a:solidFill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</a:rPr>
              <a:t>i</a:t>
            </a:r>
            <a:r>
              <a:rPr lang="en-GB" altLang="en-US" sz="2400">
                <a:solidFill>
                  <a:schemeClr val="tx1"/>
                </a:solidFill>
              </a:rPr>
              <a:t> and </a:t>
            </a:r>
            <a:r>
              <a:rPr lang="en-GB" altLang="en-US" sz="2400" b="1">
                <a:solidFill>
                  <a:schemeClr val="tx1"/>
                </a:solidFill>
              </a:rPr>
              <a:t>e</a:t>
            </a:r>
            <a:r>
              <a:rPr lang="en-GB" altLang="en-US" sz="2400">
                <a:solidFill>
                  <a:schemeClr val="tx1"/>
                </a:solidFill>
              </a:rPr>
              <a:t> are too cheeky to sit together so they have to have a letter sit between them.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650F348-3527-4ED9-8D1F-3F7E504DA4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339975" y="2349500"/>
            <a:ext cx="2232025" cy="45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 b="1">
                <a:solidFill>
                  <a:srgbClr val="FAB001"/>
                </a:solidFill>
              </a:rPr>
              <a:t>i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8E46C76-AF61-4037-8E76-41C9C2C441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0" y="2349500"/>
            <a:ext cx="1981200" cy="45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 b="1">
                <a:solidFill>
                  <a:srgbClr val="FAB001"/>
                </a:solidFill>
              </a:rPr>
              <a:t>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9D082EF-52F8-4A3C-A43B-44F1725C99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9725" y="2349500"/>
            <a:ext cx="3384550" cy="45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 b="1">
                <a:solidFill>
                  <a:schemeClr val="tx1"/>
                </a:solidFill>
              </a:rPr>
              <a:t>_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C654695-B697-4208-9F53-0071EC809FD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834C0085-45B3-4E9B-BA6B-CAA38586B86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4D746800-FDBE-4A82-9F1D-E139A5715712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7037E-6 L -0.52951 3.7037E-6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76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6 L 0.55503 3.7037E-6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74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63" presetClass="pat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2951 3.7037E-6 L -0.43507 3.7037E-6 " pathEditMode="relative" rAng="0" ptsTypes="AA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35" presetClass="path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5503 3.7037E-6 L 0.48298 3.7037E-6 " pathEditMode="relative" rAng="0" ptsTypes="AA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11" y="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>
            <a:extLst>
              <a:ext uri="{FF2B5EF4-FFF2-40B4-BE49-F238E27FC236}">
                <a16:creationId xmlns:a16="http://schemas.microsoft.com/office/drawing/2014/main" id="{B459695E-567C-4E33-8666-A573CDBAEF0D}"/>
              </a:ext>
            </a:extLst>
          </p:cNvPr>
          <p:cNvGrpSpPr>
            <a:grpSpLocks/>
          </p:cNvGrpSpPr>
          <p:nvPr/>
        </p:nvGrpSpPr>
        <p:grpSpPr bwMode="auto">
          <a:xfrm>
            <a:off x="3946525" y="4168775"/>
            <a:ext cx="1363663" cy="923925"/>
            <a:chOff x="3946893" y="4168339"/>
            <a:chExt cx="1362874" cy="924192"/>
          </a:xfrm>
        </p:grpSpPr>
        <p:sp>
          <p:nvSpPr>
            <p:cNvPr id="26" name="Arc 25">
              <a:extLst>
                <a:ext uri="{FF2B5EF4-FFF2-40B4-BE49-F238E27FC236}">
                  <a16:creationId xmlns:a16="http://schemas.microsoft.com/office/drawing/2014/main" id="{E8365047-F6E0-4422-9ABD-824049B0AC19}"/>
                </a:ext>
              </a:extLst>
            </p:cNvPr>
            <p:cNvSpPr/>
            <p:nvPr/>
          </p:nvSpPr>
          <p:spPr>
            <a:xfrm rot="7906188">
              <a:off x="4212247" y="4150492"/>
              <a:ext cx="921016" cy="956709"/>
            </a:xfrm>
            <a:prstGeom prst="arc">
              <a:avLst/>
            </a:prstGeom>
            <a:ln w="38100">
              <a:solidFill>
                <a:srgbClr val="33333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4359" name="Rectangle 26">
              <a:extLst>
                <a:ext uri="{FF2B5EF4-FFF2-40B4-BE49-F238E27FC236}">
                  <a16:creationId xmlns:a16="http://schemas.microsoft.com/office/drawing/2014/main" id="{3F1E84C8-285A-4255-8DEF-D54F9AAACD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46893" y="4261534"/>
              <a:ext cx="1362874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rgbClr val="333333"/>
                  </a:solidFill>
                  <a:latin typeface="Twinkl SemiBold" pitchFamily="2" charset="0"/>
                </a:rPr>
                <a:t>l</a:t>
              </a:r>
              <a:r>
                <a:rPr lang="en-GB" altLang="en-US" sz="4800">
                  <a:solidFill>
                    <a:srgbClr val="FAB001"/>
                  </a:solidFill>
                  <a:latin typeface="Twinkl SemiBold" pitchFamily="2" charset="0"/>
                </a:rPr>
                <a:t>i</a:t>
              </a:r>
              <a:r>
                <a:rPr lang="en-GB" altLang="en-US" sz="4800">
                  <a:solidFill>
                    <a:srgbClr val="333333"/>
                  </a:solidFill>
                  <a:latin typeface="Twinkl SemiBold" pitchFamily="2" charset="0"/>
                </a:rPr>
                <a:t>m</a:t>
              </a:r>
              <a:r>
                <a:rPr lang="en-GB" altLang="en-US" sz="4800">
                  <a:solidFill>
                    <a:srgbClr val="FAB001"/>
                  </a:solidFill>
                  <a:latin typeface="Twinkl SemiBold" pitchFamily="2" charset="0"/>
                </a:rPr>
                <a:t>e</a:t>
              </a:r>
              <a:endParaRPr lang="en-GB" altLang="en-US" sz="2800">
                <a:solidFill>
                  <a:srgbClr val="FAB00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8EEFCA4F-F457-4C2A-835B-E5DE4C913156}"/>
              </a:ext>
            </a:extLst>
          </p:cNvPr>
          <p:cNvGrpSpPr>
            <a:grpSpLocks/>
          </p:cNvGrpSpPr>
          <p:nvPr/>
        </p:nvGrpSpPr>
        <p:grpSpPr bwMode="auto">
          <a:xfrm>
            <a:off x="3114675" y="3119438"/>
            <a:ext cx="1200150" cy="831850"/>
            <a:chOff x="3920219" y="2039355"/>
            <a:chExt cx="1200970" cy="830997"/>
          </a:xfrm>
        </p:grpSpPr>
        <p:sp>
          <p:nvSpPr>
            <p:cNvPr id="21" name="Arc 20">
              <a:extLst>
                <a:ext uri="{FF2B5EF4-FFF2-40B4-BE49-F238E27FC236}">
                  <a16:creationId xmlns:a16="http://schemas.microsoft.com/office/drawing/2014/main" id="{3AB37F36-FF0B-4045-B6BA-C2D15FFF7297}"/>
                </a:ext>
              </a:extLst>
            </p:cNvPr>
            <p:cNvSpPr/>
            <p:nvPr/>
          </p:nvSpPr>
          <p:spPr>
            <a:xfrm rot="7906188">
              <a:off x="4287006" y="2090254"/>
              <a:ext cx="723158" cy="751401"/>
            </a:xfrm>
            <a:prstGeom prst="arc">
              <a:avLst/>
            </a:prstGeom>
            <a:ln w="38100">
              <a:solidFill>
                <a:srgbClr val="33333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4357" name="Rectangle 21">
              <a:extLst>
                <a:ext uri="{FF2B5EF4-FFF2-40B4-BE49-F238E27FC236}">
                  <a16:creationId xmlns:a16="http://schemas.microsoft.com/office/drawing/2014/main" id="{97ED3419-B0C0-4AA3-9893-32F30FF6A2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20219" y="2039355"/>
              <a:ext cx="1200970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rgbClr val="333333"/>
                  </a:solidFill>
                  <a:latin typeface="Twinkl SemiBold" pitchFamily="2" charset="0"/>
                </a:rPr>
                <a:t>k</a:t>
              </a:r>
              <a:r>
                <a:rPr lang="en-GB" altLang="en-US" sz="4800">
                  <a:solidFill>
                    <a:srgbClr val="F9BD2D"/>
                  </a:solidFill>
                  <a:latin typeface="Twinkl SemiBold" pitchFamily="2" charset="0"/>
                </a:rPr>
                <a:t>i</a:t>
              </a:r>
              <a:r>
                <a:rPr lang="en-GB" altLang="en-US" sz="4800">
                  <a:solidFill>
                    <a:srgbClr val="333333"/>
                  </a:solidFill>
                  <a:latin typeface="Twinkl SemiBold" pitchFamily="2" charset="0"/>
                </a:rPr>
                <a:t>t</a:t>
              </a:r>
              <a:r>
                <a:rPr lang="en-GB" altLang="en-US" sz="4800">
                  <a:solidFill>
                    <a:srgbClr val="FAB001"/>
                  </a:solidFill>
                  <a:latin typeface="Twinkl SemiBold" pitchFamily="2" charset="0"/>
                </a:rPr>
                <a:t>e</a:t>
              </a:r>
              <a:endParaRPr lang="en-GB" altLang="en-US" sz="2800">
                <a:solidFill>
                  <a:srgbClr val="FAB00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9EA9FA35-A919-44D1-8D84-E24FAB635A66}"/>
              </a:ext>
            </a:extLst>
          </p:cNvPr>
          <p:cNvGrpSpPr>
            <a:grpSpLocks/>
          </p:cNvGrpSpPr>
          <p:nvPr/>
        </p:nvGrpSpPr>
        <p:grpSpPr bwMode="auto">
          <a:xfrm>
            <a:off x="4779963" y="3119438"/>
            <a:ext cx="1219200" cy="831850"/>
            <a:chOff x="4780298" y="3119886"/>
            <a:chExt cx="1218603" cy="830997"/>
          </a:xfrm>
        </p:grpSpPr>
        <p:sp>
          <p:nvSpPr>
            <p:cNvPr id="24" name="Arc 23">
              <a:extLst>
                <a:ext uri="{FF2B5EF4-FFF2-40B4-BE49-F238E27FC236}">
                  <a16:creationId xmlns:a16="http://schemas.microsoft.com/office/drawing/2014/main" id="{4D2D1913-1FA9-4F08-99A2-E458162D6FA5}"/>
                </a:ext>
              </a:extLst>
            </p:cNvPr>
            <p:cNvSpPr/>
            <p:nvPr/>
          </p:nvSpPr>
          <p:spPr>
            <a:xfrm rot="7906188">
              <a:off x="5173999" y="3170431"/>
              <a:ext cx="723158" cy="752107"/>
            </a:xfrm>
            <a:prstGeom prst="arc">
              <a:avLst/>
            </a:prstGeom>
            <a:ln w="38100">
              <a:solidFill>
                <a:srgbClr val="33333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4355" name="Rectangle 24">
              <a:extLst>
                <a:ext uri="{FF2B5EF4-FFF2-40B4-BE49-F238E27FC236}">
                  <a16:creationId xmlns:a16="http://schemas.microsoft.com/office/drawing/2014/main" id="{4BE6180D-57D3-4120-B2C9-6508649A32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80298" y="3119886"/>
              <a:ext cx="1218603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rgbClr val="333333"/>
                  </a:solidFill>
                  <a:latin typeface="Twinkl SemiBold" pitchFamily="2" charset="0"/>
                </a:rPr>
                <a:t>b</a:t>
              </a:r>
              <a:r>
                <a:rPr lang="en-GB" altLang="en-US" sz="4800">
                  <a:solidFill>
                    <a:srgbClr val="FAB001"/>
                  </a:solidFill>
                  <a:latin typeface="Twinkl SemiBold" pitchFamily="2" charset="0"/>
                </a:rPr>
                <a:t>i</a:t>
              </a:r>
              <a:r>
                <a:rPr lang="en-GB" altLang="en-US" sz="4800">
                  <a:solidFill>
                    <a:srgbClr val="333333"/>
                  </a:solidFill>
                  <a:latin typeface="Twinkl SemiBold" pitchFamily="2" charset="0"/>
                </a:rPr>
                <a:t>t</a:t>
              </a:r>
              <a:r>
                <a:rPr lang="en-GB" altLang="en-US" sz="4800">
                  <a:solidFill>
                    <a:srgbClr val="F9B30C"/>
                  </a:solidFill>
                  <a:latin typeface="Twinkl SemiBold" pitchFamily="2" charset="0"/>
                </a:rPr>
                <a:t>e</a:t>
              </a:r>
              <a:endParaRPr lang="en-GB" altLang="en-US" sz="2800">
                <a:solidFill>
                  <a:srgbClr val="F9B30C"/>
                </a:solidFill>
                <a:latin typeface="Twinkl SemiBold" pitchFamily="2" charset="0"/>
              </a:endParaRPr>
            </a:p>
          </p:txBody>
        </p:sp>
      </p:grpSp>
      <p:sp>
        <p:nvSpPr>
          <p:cNvPr id="6" name="Kit's teaching bubble">
            <a:extLst>
              <a:ext uri="{FF2B5EF4-FFF2-40B4-BE49-F238E27FC236}">
                <a16:creationId xmlns:a16="http://schemas.microsoft.com/office/drawing/2014/main" id="{032B3E8C-3EBB-4FFF-96E4-5DB8F4E3A78E}"/>
              </a:ext>
            </a:extLst>
          </p:cNvPr>
          <p:cNvSpPr/>
          <p:nvPr/>
        </p:nvSpPr>
        <p:spPr>
          <a:xfrm>
            <a:off x="1203325" y="3235325"/>
            <a:ext cx="4705350" cy="1943100"/>
          </a:xfrm>
          <a:prstGeom prst="wedgeRoundRectCallout">
            <a:avLst>
              <a:gd name="adj1" fmla="val -41941"/>
              <a:gd name="adj2" fmla="val 68743"/>
              <a:gd name="adj3" fmla="val 16667"/>
            </a:avLst>
          </a:prstGeom>
          <a:solidFill>
            <a:schemeClr val="bg1"/>
          </a:solidFill>
          <a:ln w="28575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333333"/>
                </a:solidFill>
              </a:rPr>
              <a:t>You can teach children to say the first grapheme, followed by the /</a:t>
            </a:r>
            <a:r>
              <a:rPr lang="en-GB" dirty="0" err="1">
                <a:solidFill>
                  <a:srgbClr val="333333"/>
                </a:solidFill>
              </a:rPr>
              <a:t>igh</a:t>
            </a:r>
            <a:r>
              <a:rPr lang="en-GB" dirty="0">
                <a:solidFill>
                  <a:srgbClr val="333333"/>
                </a:solidFill>
              </a:rPr>
              <a:t>/ before the letter in between i.e. /b/ /</a:t>
            </a:r>
            <a:r>
              <a:rPr lang="en-GB" dirty="0" err="1">
                <a:solidFill>
                  <a:srgbClr val="333333"/>
                </a:solidFill>
              </a:rPr>
              <a:t>igh</a:t>
            </a:r>
            <a:r>
              <a:rPr lang="en-GB" dirty="0">
                <a:solidFill>
                  <a:srgbClr val="333333"/>
                </a:solidFill>
              </a:rPr>
              <a:t>/ /k/. It may help some children to explain that the ‘e’</a:t>
            </a:r>
            <a:r>
              <a:rPr lang="en-GB" b="1" dirty="0">
                <a:solidFill>
                  <a:srgbClr val="333333"/>
                </a:solidFill>
              </a:rPr>
              <a:t> </a:t>
            </a:r>
            <a:r>
              <a:rPr lang="en-GB" dirty="0">
                <a:solidFill>
                  <a:srgbClr val="333333"/>
                </a:solidFill>
              </a:rPr>
              <a:t>is telling the ‘</a:t>
            </a:r>
            <a:r>
              <a:rPr lang="en-GB" dirty="0" err="1">
                <a:solidFill>
                  <a:srgbClr val="333333"/>
                </a:solidFill>
              </a:rPr>
              <a:t>i</a:t>
            </a:r>
            <a:r>
              <a:rPr lang="en-GB" dirty="0">
                <a:solidFill>
                  <a:srgbClr val="333333"/>
                </a:solidFill>
              </a:rPr>
              <a:t>’ to say its name and that they shouldn’t make the /e/ sound.</a:t>
            </a:r>
            <a:endParaRPr lang="en-US" dirty="0"/>
          </a:p>
        </p:txBody>
      </p:sp>
      <p:sp>
        <p:nvSpPr>
          <p:cNvPr id="7" name="Close bubble">
            <a:extLst>
              <a:ext uri="{FF2B5EF4-FFF2-40B4-BE49-F238E27FC236}">
                <a16:creationId xmlns:a16="http://schemas.microsoft.com/office/drawing/2014/main" id="{82E2214C-2104-4725-9F7B-E40415B31B3F}"/>
              </a:ext>
            </a:extLst>
          </p:cNvPr>
          <p:cNvSpPr/>
          <p:nvPr/>
        </p:nvSpPr>
        <p:spPr>
          <a:xfrm>
            <a:off x="5651500" y="3225800"/>
            <a:ext cx="284163" cy="284163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  <p:grpSp>
        <p:nvGrpSpPr>
          <p:cNvPr id="3" name="Kit's teachings">
            <a:extLst>
              <a:ext uri="{FF2B5EF4-FFF2-40B4-BE49-F238E27FC236}">
                <a16:creationId xmlns:a16="http://schemas.microsoft.com/office/drawing/2014/main" id="{36CE6126-336E-4BB1-A9A3-DE16346844E3}"/>
              </a:ext>
            </a:extLst>
          </p:cNvPr>
          <p:cNvGrpSpPr>
            <a:grpSpLocks/>
          </p:cNvGrpSpPr>
          <p:nvPr/>
        </p:nvGrpSpPr>
        <p:grpSpPr bwMode="auto">
          <a:xfrm>
            <a:off x="684213" y="5157788"/>
            <a:ext cx="4464050" cy="1008062"/>
            <a:chOff x="683568" y="5157192"/>
            <a:chExt cx="4464496" cy="1008112"/>
          </a:xfrm>
        </p:grpSpPr>
        <p:sp>
          <p:nvSpPr>
            <p:cNvPr id="4" name="Rectangle: Rounded Corners 9">
              <a:extLst>
                <a:ext uri="{FF2B5EF4-FFF2-40B4-BE49-F238E27FC236}">
                  <a16:creationId xmlns:a16="http://schemas.microsoft.com/office/drawing/2014/main" id="{DECB7684-5C63-4ADE-911B-395B618EB43C}"/>
                </a:ext>
              </a:extLst>
            </p:cNvPr>
            <p:cNvSpPr/>
            <p:nvPr/>
          </p:nvSpPr>
          <p:spPr>
            <a:xfrm>
              <a:off x="1475809" y="5517572"/>
              <a:ext cx="3672255" cy="431821"/>
            </a:xfrm>
            <a:prstGeom prst="roundRect">
              <a:avLst>
                <a:gd name="adj" fmla="val 50000"/>
              </a:avLst>
            </a:prstGeom>
            <a:solidFill>
              <a:srgbClr val="FAB00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>
                <a:defRPr/>
              </a:pPr>
              <a:r>
                <a:rPr lang="en-GB" dirty="0">
                  <a:solidFill>
                    <a:schemeClr val="tx1"/>
                  </a:solidFill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BF719C2D-8230-465D-B797-3ED3D459163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FAB001"/>
              </a:solidFill>
            </a:ln>
          </p:spPr>
        </p:pic>
      </p:grpSp>
      <p:sp>
        <p:nvSpPr>
          <p:cNvPr id="8" name="Rectangle: Rounded Corners 10">
            <a:extLst>
              <a:ext uri="{FF2B5EF4-FFF2-40B4-BE49-F238E27FC236}">
                <a16:creationId xmlns:a16="http://schemas.microsoft.com/office/drawing/2014/main" id="{A5F1C6A5-4E9E-486B-962F-1167385F7431}"/>
              </a:ext>
            </a:extLst>
          </p:cNvPr>
          <p:cNvSpPr/>
          <p:nvPr/>
        </p:nvSpPr>
        <p:spPr>
          <a:xfrm>
            <a:off x="684213" y="908050"/>
            <a:ext cx="7775575" cy="554038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read these words.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41917BF-2BD3-4B04-B325-1EFD66A16A9D}"/>
              </a:ext>
            </a:extLst>
          </p:cNvPr>
          <p:cNvGrpSpPr>
            <a:grpSpLocks/>
          </p:cNvGrpSpPr>
          <p:nvPr/>
        </p:nvGrpSpPr>
        <p:grpSpPr bwMode="auto">
          <a:xfrm>
            <a:off x="3114675" y="1984375"/>
            <a:ext cx="1303338" cy="831850"/>
            <a:chOff x="3920219" y="2039355"/>
            <a:chExt cx="1303562" cy="830997"/>
          </a:xfrm>
        </p:grpSpPr>
        <p:sp>
          <p:nvSpPr>
            <p:cNvPr id="9" name="Arc 8">
              <a:extLst>
                <a:ext uri="{FF2B5EF4-FFF2-40B4-BE49-F238E27FC236}">
                  <a16:creationId xmlns:a16="http://schemas.microsoft.com/office/drawing/2014/main" id="{E20E7B1E-F7B6-46F3-844D-592A568D621C}"/>
                </a:ext>
              </a:extLst>
            </p:cNvPr>
            <p:cNvSpPr/>
            <p:nvPr/>
          </p:nvSpPr>
          <p:spPr>
            <a:xfrm rot="7906188">
              <a:off x="4341413" y="2089652"/>
              <a:ext cx="723158" cy="752604"/>
            </a:xfrm>
            <a:prstGeom prst="arc">
              <a:avLst/>
            </a:prstGeom>
            <a:ln w="38100">
              <a:solidFill>
                <a:srgbClr val="33333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4351" name="Rectangle 9">
              <a:extLst>
                <a:ext uri="{FF2B5EF4-FFF2-40B4-BE49-F238E27FC236}">
                  <a16:creationId xmlns:a16="http://schemas.microsoft.com/office/drawing/2014/main" id="{B300D84A-D94A-4068-A087-BCEE2EBA6E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20219" y="2039355"/>
              <a:ext cx="1303562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rgbClr val="333333"/>
                  </a:solidFill>
                  <a:latin typeface="Twinkl SemiBold" pitchFamily="2" charset="0"/>
                </a:rPr>
                <a:t>b</a:t>
              </a:r>
              <a:r>
                <a:rPr lang="en-GB" altLang="en-US" sz="4800">
                  <a:solidFill>
                    <a:srgbClr val="FAB001"/>
                  </a:solidFill>
                  <a:latin typeface="Twinkl SemiBold" pitchFamily="2" charset="0"/>
                </a:rPr>
                <a:t>i</a:t>
              </a:r>
              <a:r>
                <a:rPr lang="en-GB" altLang="en-US" sz="4800">
                  <a:solidFill>
                    <a:srgbClr val="333333"/>
                  </a:solidFill>
                  <a:latin typeface="Twinkl SemiBold" pitchFamily="2" charset="0"/>
                </a:rPr>
                <a:t>k</a:t>
              </a:r>
              <a:r>
                <a:rPr lang="en-GB" altLang="en-US" sz="4800">
                  <a:solidFill>
                    <a:srgbClr val="FAB001"/>
                  </a:solidFill>
                  <a:latin typeface="Twinkl SemiBold" pitchFamily="2" charset="0"/>
                </a:rPr>
                <a:t>e</a:t>
              </a:r>
              <a:endParaRPr lang="en-GB" altLang="en-US" sz="2800">
                <a:solidFill>
                  <a:srgbClr val="FAB00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EEC7484F-33DA-45E2-8D56-C6D8A05350AB}"/>
              </a:ext>
            </a:extLst>
          </p:cNvPr>
          <p:cNvGrpSpPr>
            <a:grpSpLocks/>
          </p:cNvGrpSpPr>
          <p:nvPr/>
        </p:nvGrpSpPr>
        <p:grpSpPr bwMode="auto">
          <a:xfrm>
            <a:off x="4779963" y="1984375"/>
            <a:ext cx="1176337" cy="831850"/>
            <a:chOff x="3920219" y="2039355"/>
            <a:chExt cx="1175322" cy="830997"/>
          </a:xfrm>
        </p:grpSpPr>
        <p:sp>
          <p:nvSpPr>
            <p:cNvPr id="18" name="Arc 17">
              <a:extLst>
                <a:ext uri="{FF2B5EF4-FFF2-40B4-BE49-F238E27FC236}">
                  <a16:creationId xmlns:a16="http://schemas.microsoft.com/office/drawing/2014/main" id="{89593BCE-902E-43A6-903A-D69356248271}"/>
                </a:ext>
              </a:extLst>
            </p:cNvPr>
            <p:cNvSpPr/>
            <p:nvPr/>
          </p:nvSpPr>
          <p:spPr>
            <a:xfrm rot="7906188">
              <a:off x="4205781" y="2090042"/>
              <a:ext cx="723158" cy="751826"/>
            </a:xfrm>
            <a:prstGeom prst="arc">
              <a:avLst/>
            </a:prstGeom>
            <a:ln w="38100">
              <a:solidFill>
                <a:srgbClr val="33333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4349" name="Rectangle 18">
              <a:extLst>
                <a:ext uri="{FF2B5EF4-FFF2-40B4-BE49-F238E27FC236}">
                  <a16:creationId xmlns:a16="http://schemas.microsoft.com/office/drawing/2014/main" id="{972F17E2-3AE1-4ED9-9E15-8470BA45CB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20219" y="2039355"/>
              <a:ext cx="1175322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800">
                  <a:solidFill>
                    <a:srgbClr val="333333"/>
                  </a:solidFill>
                  <a:latin typeface="Twinkl SemiBold" pitchFamily="2" charset="0"/>
                </a:rPr>
                <a:t>f</a:t>
              </a:r>
              <a:r>
                <a:rPr lang="en-GB" altLang="en-US" sz="4800">
                  <a:solidFill>
                    <a:srgbClr val="FAB001"/>
                  </a:solidFill>
                  <a:latin typeface="Twinkl SemiBold" pitchFamily="2" charset="0"/>
                </a:rPr>
                <a:t>i</a:t>
              </a:r>
              <a:r>
                <a:rPr lang="en-GB" altLang="en-US" sz="4800">
                  <a:solidFill>
                    <a:srgbClr val="333333"/>
                  </a:solidFill>
                  <a:latin typeface="Twinkl SemiBold" pitchFamily="2" charset="0"/>
                </a:rPr>
                <a:t>v</a:t>
              </a:r>
              <a:r>
                <a:rPr lang="en-GB" altLang="en-US" sz="4800">
                  <a:solidFill>
                    <a:srgbClr val="F9B30C"/>
                  </a:solidFill>
                  <a:latin typeface="Twinkl SemiBold" pitchFamily="2" charset="0"/>
                </a:rPr>
                <a:t>e</a:t>
              </a:r>
              <a:endParaRPr lang="en-GB" altLang="en-US" sz="2800">
                <a:solidFill>
                  <a:srgbClr val="F9B30C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2979C0D5-854E-499B-8484-1A3D38CDC703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363BBED0-FF38-479F-BD66-E3B0199B955E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05E0CF88-FB49-49EE-A9E4-C357722674E3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 nodeType="clickPar">
                      <p:stCondLst>
                        <p:cond delay="0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0A501B71-F5B3-4BE8-BCB1-073CFAFEA043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FB7ECB1-9007-4FED-A4CF-5A852DF9C393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7C2DA185-8081-4137-9742-6561CDC45344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86BAAF2F-2CC7-445A-893F-F87B36AAB7BE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CB6C1F5B-5713-4A52-B7AF-26332FB579EC}"/>
              </a:ext>
            </a:extLst>
          </p:cNvPr>
          <p:cNvCxnSpPr/>
          <p:nvPr/>
        </p:nvCxnSpPr>
        <p:spPr>
          <a:xfrm>
            <a:off x="6224588" y="5703888"/>
            <a:ext cx="0" cy="14446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: Rounded Corners 10">
            <a:extLst>
              <a:ext uri="{FF2B5EF4-FFF2-40B4-BE49-F238E27FC236}">
                <a16:creationId xmlns:a16="http://schemas.microsoft.com/office/drawing/2014/main" id="{B71D0193-492E-441C-9132-500D0E209DCE}"/>
              </a:ext>
            </a:extLst>
          </p:cNvPr>
          <p:cNvSpPr/>
          <p:nvPr/>
        </p:nvSpPr>
        <p:spPr>
          <a:xfrm>
            <a:off x="647700" y="5137150"/>
            <a:ext cx="7839075" cy="1076325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Kit and Sam were playing at dressing up. “You are a girl, so you will be the evil witch and I will be the good knight,” said Kit.</a:t>
            </a:r>
          </a:p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“Why do I always have to be an evil witch?” asked Sam.</a:t>
            </a:r>
          </a:p>
        </p:txBody>
      </p:sp>
      <p:pic>
        <p:nvPicPr>
          <p:cNvPr id="15366" name="Picture 2">
            <a:extLst>
              <a:ext uri="{FF2B5EF4-FFF2-40B4-BE49-F238E27FC236}">
                <a16:creationId xmlns:a16="http://schemas.microsoft.com/office/drawing/2014/main" id="{32592DD9-BDD5-4074-9520-A5FF7842E3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1513" y="3348038"/>
            <a:ext cx="1244600" cy="62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13">
            <a:extLst>
              <a:ext uri="{FF2B5EF4-FFF2-40B4-BE49-F238E27FC236}">
                <a16:creationId xmlns:a16="http://schemas.microsoft.com/office/drawing/2014/main" id="{C339D2A9-9BD2-4E29-BDB5-4643D14048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5575" y="2374900"/>
            <a:ext cx="942975" cy="272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15">
            <a:extLst>
              <a:ext uri="{FF2B5EF4-FFF2-40B4-BE49-F238E27FC236}">
                <a16:creationId xmlns:a16="http://schemas.microsoft.com/office/drawing/2014/main" id="{06777521-5C30-42DD-B6A7-394A78669A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141437">
            <a:off x="2087563" y="3025775"/>
            <a:ext cx="414337" cy="199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Picture 16">
            <a:extLst>
              <a:ext uri="{FF2B5EF4-FFF2-40B4-BE49-F238E27FC236}">
                <a16:creationId xmlns:a16="http://schemas.microsoft.com/office/drawing/2014/main" id="{A64B4739-2FDA-4CF5-B448-60F8FB367F2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2374900"/>
            <a:ext cx="889000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559C8420-38D4-481D-BD90-F46C20A7666E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16387" name="Picture 12">
            <a:extLst>
              <a:ext uri="{FF2B5EF4-FFF2-40B4-BE49-F238E27FC236}">
                <a16:creationId xmlns:a16="http://schemas.microsoft.com/office/drawing/2014/main" id="{6DA6C4AB-E50C-4830-AD54-190AF9606B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1513" y="3348038"/>
            <a:ext cx="1244600" cy="62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14">
            <a:extLst>
              <a:ext uri="{FF2B5EF4-FFF2-40B4-BE49-F238E27FC236}">
                <a16:creationId xmlns:a16="http://schemas.microsoft.com/office/drawing/2014/main" id="{4E00DCA1-823E-46EC-8C03-71801119BD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141437">
            <a:off x="2087563" y="3025775"/>
            <a:ext cx="414337" cy="199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16">
            <a:extLst>
              <a:ext uri="{FF2B5EF4-FFF2-40B4-BE49-F238E27FC236}">
                <a16:creationId xmlns:a16="http://schemas.microsoft.com/office/drawing/2014/main" id="{212CF7B8-41D0-4C97-ADD8-553B10FCDB3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4138" y="2349500"/>
            <a:ext cx="889000" cy="273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29AB85EE-02EB-44BB-B406-362BEA2B77D3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1E2A476F-9231-49D1-94E7-05DB9190845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446F75E9-CD40-40F5-9077-EAB65AF84287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4C825FE-C8DF-45DA-B665-0D73436B28CC}"/>
              </a:ext>
            </a:extLst>
          </p:cNvPr>
          <p:cNvCxnSpPr/>
          <p:nvPr/>
        </p:nvCxnSpPr>
        <p:spPr>
          <a:xfrm>
            <a:off x="6224588" y="5703888"/>
            <a:ext cx="0" cy="14446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: Rounded Corners 10">
            <a:extLst>
              <a:ext uri="{FF2B5EF4-FFF2-40B4-BE49-F238E27FC236}">
                <a16:creationId xmlns:a16="http://schemas.microsoft.com/office/drawing/2014/main" id="{B7CC21A7-71FF-465F-8DD5-64E9490D9D7F}"/>
              </a:ext>
            </a:extLst>
          </p:cNvPr>
          <p:cNvSpPr/>
          <p:nvPr/>
        </p:nvSpPr>
        <p:spPr>
          <a:xfrm>
            <a:off x="647700" y="5133975"/>
            <a:ext cx="7839075" cy="1079500"/>
          </a:xfrm>
          <a:prstGeom prst="roundRect">
            <a:avLst>
              <a:gd name="adj" fmla="val 6788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“I am getting fed up of that game,” explained Sam. “Look, here in my Fairy tale book there are lots of girls who are not evil witches.”</a:t>
            </a:r>
          </a:p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“Hmm, I suppose you are right,” said Kit grumpily. </a:t>
            </a:r>
          </a:p>
        </p:txBody>
      </p:sp>
      <p:pic>
        <p:nvPicPr>
          <p:cNvPr id="16394" name="Picture 4">
            <a:extLst>
              <a:ext uri="{FF2B5EF4-FFF2-40B4-BE49-F238E27FC236}">
                <a16:creationId xmlns:a16="http://schemas.microsoft.com/office/drawing/2014/main" id="{DCFDFF66-3998-433E-8EC3-310C49B3973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5275" y="2362200"/>
            <a:ext cx="938213" cy="271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FDD5296C-3CF2-4D20-A0D8-27A24D72FEE1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17411" name="Picture 12">
            <a:extLst>
              <a:ext uri="{FF2B5EF4-FFF2-40B4-BE49-F238E27FC236}">
                <a16:creationId xmlns:a16="http://schemas.microsoft.com/office/drawing/2014/main" id="{10A32BDD-7EF3-43BA-BBE8-13021102DC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1513" y="3348038"/>
            <a:ext cx="1244600" cy="62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14">
            <a:extLst>
              <a:ext uri="{FF2B5EF4-FFF2-40B4-BE49-F238E27FC236}">
                <a16:creationId xmlns:a16="http://schemas.microsoft.com/office/drawing/2014/main" id="{2B5165DE-70CB-4CE9-8D2B-D27A8674B5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141437">
            <a:off x="2087563" y="3025775"/>
            <a:ext cx="414337" cy="199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16">
            <a:extLst>
              <a:ext uri="{FF2B5EF4-FFF2-40B4-BE49-F238E27FC236}">
                <a16:creationId xmlns:a16="http://schemas.microsoft.com/office/drawing/2014/main" id="{C5334D2F-6D49-4658-AF5D-B9272D569B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4138" y="2349500"/>
            <a:ext cx="889000" cy="273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4A38C782-5F83-4CD0-B97A-8640207A9AD0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81886151-6F56-497E-AE0C-942AC9A0B6A6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2DF27C85-FEE9-4CD6-B1AC-18B8A4A52072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2" name="Rectangle: Rounded Corners 10">
            <a:extLst>
              <a:ext uri="{FF2B5EF4-FFF2-40B4-BE49-F238E27FC236}">
                <a16:creationId xmlns:a16="http://schemas.microsoft.com/office/drawing/2014/main" id="{A25BF76A-B8DF-492A-8DF2-00AD23594850}"/>
              </a:ext>
            </a:extLst>
          </p:cNvPr>
          <p:cNvSpPr/>
          <p:nvPr/>
        </p:nvSpPr>
        <p:spPr>
          <a:xfrm>
            <a:off x="647700" y="5133975"/>
            <a:ext cx="7839075" cy="1079500"/>
          </a:xfrm>
          <a:prstGeom prst="roundRect">
            <a:avLst>
              <a:gd name="adj" fmla="val 6788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“I read a story about a little girl who was a hero,” said Sam. “She went into an enchanted forest and helped to save a magic ring for some elves. I wish we could go on an adventure like that!”</a:t>
            </a:r>
          </a:p>
        </p:txBody>
      </p:sp>
      <p:pic>
        <p:nvPicPr>
          <p:cNvPr id="17418" name="Picture 2">
            <a:extLst>
              <a:ext uri="{FF2B5EF4-FFF2-40B4-BE49-F238E27FC236}">
                <a16:creationId xmlns:a16="http://schemas.microsoft.com/office/drawing/2014/main" id="{CE8E911B-66CD-44A0-B3CD-09AF183D23D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5525" y="2349500"/>
            <a:ext cx="1366838" cy="273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BBC1F60C-931B-45B7-8BA8-A4F5566346A7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F6EF41E-C4CC-4133-A1BD-31A3301EC6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1513" y="3348038"/>
            <a:ext cx="1244600" cy="62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29C3216-55C8-46F4-B49C-AFC4642207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141437">
            <a:off x="2087563" y="3025775"/>
            <a:ext cx="414337" cy="199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5CB23316-6A4E-4807-B674-E64EADA66F5B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72B56566-37EA-4EB3-917E-3137A3B7CAB9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A29ECC6C-44D4-4D9F-91B4-D74067C21A2E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533392BF-83A7-43EB-9B0F-9ED1A260B16D}"/>
              </a:ext>
            </a:extLst>
          </p:cNvPr>
          <p:cNvCxnSpPr/>
          <p:nvPr/>
        </p:nvCxnSpPr>
        <p:spPr>
          <a:xfrm>
            <a:off x="6224588" y="5703888"/>
            <a:ext cx="0" cy="14446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441" name="Picture 4">
            <a:extLst>
              <a:ext uri="{FF2B5EF4-FFF2-40B4-BE49-F238E27FC236}">
                <a16:creationId xmlns:a16="http://schemas.microsoft.com/office/drawing/2014/main" id="{74D825C2-724E-4A7B-812D-4C786E3A26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0700" y="2217738"/>
            <a:ext cx="1893888" cy="284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: Rounded Corners 10">
            <a:extLst>
              <a:ext uri="{FF2B5EF4-FFF2-40B4-BE49-F238E27FC236}">
                <a16:creationId xmlns:a16="http://schemas.microsoft.com/office/drawing/2014/main" id="{C271A807-7DFC-416D-9CAA-2015EF887EF9}"/>
              </a:ext>
            </a:extLst>
          </p:cNvPr>
          <p:cNvSpPr/>
          <p:nvPr/>
        </p:nvSpPr>
        <p:spPr>
          <a:xfrm>
            <a:off x="647700" y="4822825"/>
            <a:ext cx="7839075" cy="1390650"/>
          </a:xfrm>
          <a:prstGeom prst="roundRect">
            <a:avLst>
              <a:gd name="adj" fmla="val 6788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“Maybe we can,” said Kit, pulling the magic book out from under his bed with a smile.</a:t>
            </a:r>
          </a:p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“To the Enchanted Forest!” they both shouted as the room began to fade.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10">
            <a:extLst>
              <a:ext uri="{FF2B5EF4-FFF2-40B4-BE49-F238E27FC236}">
                <a16:creationId xmlns:a16="http://schemas.microsoft.com/office/drawing/2014/main" id="{F2470408-983F-4C10-9833-39EB662CDB07}"/>
              </a:ext>
            </a:extLst>
          </p:cNvPr>
          <p:cNvSpPr/>
          <p:nvPr/>
        </p:nvSpPr>
        <p:spPr>
          <a:xfrm>
            <a:off x="684213" y="908050"/>
            <a:ext cx="7775575" cy="815975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Kit and Sam are off on a fairy tale adventure! Can you read the different </a:t>
            </a:r>
            <a:r>
              <a:rPr lang="en-GB" b="1" dirty="0" err="1">
                <a:solidFill>
                  <a:schemeClr val="tx1"/>
                </a:solidFill>
              </a:rPr>
              <a:t>i_e</a:t>
            </a:r>
            <a:r>
              <a:rPr lang="en-GB" dirty="0">
                <a:solidFill>
                  <a:schemeClr val="tx1"/>
                </a:solidFill>
              </a:rPr>
              <a:t> words on the trees and match them to the pictures? 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B6146A4F-8DB8-41B8-8B91-B07EC247E81E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D1F98E96-9280-458C-A343-5B2E4374EA4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0CB92932-CBBD-42A1-A344-10AE97DED761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9460" name="Picture 1">
            <a:extLst>
              <a:ext uri="{FF2B5EF4-FFF2-40B4-BE49-F238E27FC236}">
                <a16:creationId xmlns:a16="http://schemas.microsoft.com/office/drawing/2014/main" id="{947624E9-B0BA-403D-8D62-44CADE2021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4063" y="2112963"/>
            <a:ext cx="4614862" cy="484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A1E70927-E7F6-487C-B26B-3AE98F9BD435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8982693A-61B4-4EE5-A010-BAB43C63ADF7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13F99834-828F-4DC0-8B0B-9BAF6F0FA87B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0483" name="Picture 5">
            <a:extLst>
              <a:ext uri="{FF2B5EF4-FFF2-40B4-BE49-F238E27FC236}">
                <a16:creationId xmlns:a16="http://schemas.microsoft.com/office/drawing/2014/main" id="{A4A4DF9E-6462-4B59-8F81-65EE3E7A00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350" y="2141538"/>
            <a:ext cx="3025775" cy="317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28ECA34-F242-4FC5-866D-05D83B727FDE}"/>
              </a:ext>
            </a:extLst>
          </p:cNvPr>
          <p:cNvSpPr txBox="1"/>
          <p:nvPr/>
        </p:nvSpPr>
        <p:spPr>
          <a:xfrm>
            <a:off x="3638919" y="3065881"/>
            <a:ext cx="1866161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5400" b="1" dirty="0">
                <a:ln w="19050"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bike</a:t>
            </a:r>
            <a:endParaRPr lang="en-GB" sz="3600" b="1" dirty="0">
              <a:ln w="19050"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19461" name="Picture 7">
            <a:extLst>
              <a:ext uri="{FF2B5EF4-FFF2-40B4-BE49-F238E27FC236}">
                <a16:creationId xmlns:a16="http://schemas.microsoft.com/office/drawing/2014/main" id="{E6675288-63CD-4D08-B580-2BDCACD937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025" y="671513"/>
            <a:ext cx="2006600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8">
            <a:extLst>
              <a:ext uri="{FF2B5EF4-FFF2-40B4-BE49-F238E27FC236}">
                <a16:creationId xmlns:a16="http://schemas.microsoft.com/office/drawing/2014/main" id="{DA529396-F57B-47BB-A019-EC754A11AB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" y="3125788"/>
            <a:ext cx="1346200" cy="141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3">
            <a:extLst>
              <a:ext uri="{FF2B5EF4-FFF2-40B4-BE49-F238E27FC236}">
                <a16:creationId xmlns:a16="http://schemas.microsoft.com/office/drawing/2014/main" id="{254C788E-18B7-4EF9-B4CA-07C930906AA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4740275"/>
            <a:ext cx="1492250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3956A16-CC2B-4BBC-AC09-7AEB251F6CC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5575" y="4221163"/>
            <a:ext cx="1403350" cy="175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848E099-9B34-4FA1-9E5F-A70FE4A5EDD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4325" y="2371725"/>
            <a:ext cx="1449388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18D6D96-669E-4516-8E24-84134315CF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488" y="754063"/>
            <a:ext cx="1666875" cy="161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674CC4D-E07D-4F70-A9DE-CBB216471A8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838" y="4870450"/>
            <a:ext cx="1114425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7CD1970-488C-4C2E-AD93-EF7B607CD2E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488950"/>
            <a:ext cx="1479550" cy="153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4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94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94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 nodeType="clickPar">
                      <p:stCondLst>
                        <p:cond delay="0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194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7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1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67BF2DF1-C79B-4FF5-8CED-255CCD937AD4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8093E980-92D6-402E-B8E3-CEA60F544BB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2B12D77-09BE-4D86-B881-586B935CF652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1507" name="Picture 5">
            <a:extLst>
              <a:ext uri="{FF2B5EF4-FFF2-40B4-BE49-F238E27FC236}">
                <a16:creationId xmlns:a16="http://schemas.microsoft.com/office/drawing/2014/main" id="{F58C97D4-9FD0-433D-BB1C-AE8F544F22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350" y="2141538"/>
            <a:ext cx="3025775" cy="317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3BF79C9-1E34-454F-982A-1933A8E430E4}"/>
              </a:ext>
            </a:extLst>
          </p:cNvPr>
          <p:cNvSpPr txBox="1"/>
          <p:nvPr/>
        </p:nvSpPr>
        <p:spPr>
          <a:xfrm>
            <a:off x="3638919" y="3065881"/>
            <a:ext cx="1866161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5400" b="1" dirty="0">
                <a:ln w="19050"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pine</a:t>
            </a:r>
            <a:endParaRPr lang="en-GB" sz="3600" b="1" dirty="0">
              <a:ln w="19050"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19461" name="Picture 7">
            <a:extLst>
              <a:ext uri="{FF2B5EF4-FFF2-40B4-BE49-F238E27FC236}">
                <a16:creationId xmlns:a16="http://schemas.microsoft.com/office/drawing/2014/main" id="{3C4BE9AA-7E0E-4973-9BEC-F0220B625E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025" y="671513"/>
            <a:ext cx="2006600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8">
            <a:extLst>
              <a:ext uri="{FF2B5EF4-FFF2-40B4-BE49-F238E27FC236}">
                <a16:creationId xmlns:a16="http://schemas.microsoft.com/office/drawing/2014/main" id="{BF622593-D2E3-4560-B6C0-1D02322E64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" y="3125788"/>
            <a:ext cx="1346200" cy="141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3">
            <a:extLst>
              <a:ext uri="{FF2B5EF4-FFF2-40B4-BE49-F238E27FC236}">
                <a16:creationId xmlns:a16="http://schemas.microsoft.com/office/drawing/2014/main" id="{0F3955BE-2216-409E-8237-759712CD91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4740275"/>
            <a:ext cx="1492250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382FB42-2F4D-4EF7-A194-DBBA5A41AE8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5575" y="4221163"/>
            <a:ext cx="1403350" cy="175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FCE76B6-9E40-48EA-AFB4-1AF99181A62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4325" y="2371725"/>
            <a:ext cx="1449388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264DE52-EE4E-4093-96EE-4D9ED009D01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488" y="754063"/>
            <a:ext cx="1666875" cy="161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8E2A03B-A8A4-49B4-8D71-72CFC48877B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838" y="4870450"/>
            <a:ext cx="1114425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3F5C99B-317D-4C69-B478-214FE4E384D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488950"/>
            <a:ext cx="1479550" cy="153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4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94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94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 nodeType="clickPar">
                      <p:stCondLst>
                        <p:cond delay="0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1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C0DDF873-4F3B-4969-85DE-5D5A216AD90A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86BA2EB7-40DB-40DA-BF27-A81482FC0BB8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AB4D69B-95F7-4415-98B1-0346CA69B5E5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2531" name="Picture 5">
            <a:extLst>
              <a:ext uri="{FF2B5EF4-FFF2-40B4-BE49-F238E27FC236}">
                <a16:creationId xmlns:a16="http://schemas.microsoft.com/office/drawing/2014/main" id="{4C4C08DB-8AA0-4375-9B6D-7D86B94060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350" y="2141538"/>
            <a:ext cx="3025775" cy="317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780755E-987D-456C-A9EC-B286393EE8BB}"/>
              </a:ext>
            </a:extLst>
          </p:cNvPr>
          <p:cNvSpPr txBox="1"/>
          <p:nvPr/>
        </p:nvSpPr>
        <p:spPr>
          <a:xfrm>
            <a:off x="3638919" y="3065881"/>
            <a:ext cx="1866161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5400" b="1" dirty="0">
                <a:ln w="19050"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slide</a:t>
            </a:r>
            <a:endParaRPr lang="en-GB" sz="3600" b="1" dirty="0">
              <a:ln w="19050"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19461" name="Picture 7">
            <a:extLst>
              <a:ext uri="{FF2B5EF4-FFF2-40B4-BE49-F238E27FC236}">
                <a16:creationId xmlns:a16="http://schemas.microsoft.com/office/drawing/2014/main" id="{1FD40959-4D6C-4DEC-9DF5-057D68E59A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025" y="671513"/>
            <a:ext cx="2006600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8">
            <a:extLst>
              <a:ext uri="{FF2B5EF4-FFF2-40B4-BE49-F238E27FC236}">
                <a16:creationId xmlns:a16="http://schemas.microsoft.com/office/drawing/2014/main" id="{6F5C1258-B1D3-4C6F-8208-0F4A5739F1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" y="3125788"/>
            <a:ext cx="1346200" cy="141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3">
            <a:extLst>
              <a:ext uri="{FF2B5EF4-FFF2-40B4-BE49-F238E27FC236}">
                <a16:creationId xmlns:a16="http://schemas.microsoft.com/office/drawing/2014/main" id="{E02D17FF-CD04-475C-9F9A-946F22FAA4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4740275"/>
            <a:ext cx="1492250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C7440A3-B565-4C88-8523-00845F995B2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5575" y="4221163"/>
            <a:ext cx="1403350" cy="175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64055FC-9F6F-4E76-93BF-3A2D5898452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4325" y="2371725"/>
            <a:ext cx="1449388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F27D404-6AEA-46DE-B899-1B8A1642B42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488" y="754063"/>
            <a:ext cx="1666875" cy="161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499AC44-CC3C-4BE0-9BFE-710AF09DE0B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838" y="4870450"/>
            <a:ext cx="1114425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2673A77-6ABF-4B63-A576-590FB53EA7E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488950"/>
            <a:ext cx="1479550" cy="153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4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4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94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 nodeType="clickPar">
                      <p:stCondLst>
                        <p:cond delay="0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C2930553-B75A-44D8-9C1F-C747EAE03177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06152D77-95BB-499A-AAED-191CBA84F0D9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9BAAFEB-C636-426B-A56E-6EA011CDBA2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3555" name="Picture 5">
            <a:extLst>
              <a:ext uri="{FF2B5EF4-FFF2-40B4-BE49-F238E27FC236}">
                <a16:creationId xmlns:a16="http://schemas.microsoft.com/office/drawing/2014/main" id="{200D0D65-4BFF-47C5-9461-C3D70E43B4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350" y="2141538"/>
            <a:ext cx="3025775" cy="317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EF42D26-993C-42F1-A664-E2D45C13750E}"/>
              </a:ext>
            </a:extLst>
          </p:cNvPr>
          <p:cNvSpPr txBox="1"/>
          <p:nvPr/>
        </p:nvSpPr>
        <p:spPr>
          <a:xfrm>
            <a:off x="3638919" y="3065881"/>
            <a:ext cx="1866161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5400" b="1" dirty="0">
                <a:ln w="19050"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prize</a:t>
            </a:r>
            <a:endParaRPr lang="en-GB" sz="3600" b="1" dirty="0">
              <a:ln w="19050"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19461" name="Picture 7">
            <a:extLst>
              <a:ext uri="{FF2B5EF4-FFF2-40B4-BE49-F238E27FC236}">
                <a16:creationId xmlns:a16="http://schemas.microsoft.com/office/drawing/2014/main" id="{7A45EE3E-4D90-4519-8036-E2DAA4F961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025" y="671513"/>
            <a:ext cx="2006600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8">
            <a:extLst>
              <a:ext uri="{FF2B5EF4-FFF2-40B4-BE49-F238E27FC236}">
                <a16:creationId xmlns:a16="http://schemas.microsoft.com/office/drawing/2014/main" id="{C91F128A-F3D4-4151-960B-E300864644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" y="3125788"/>
            <a:ext cx="1346200" cy="141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3">
            <a:extLst>
              <a:ext uri="{FF2B5EF4-FFF2-40B4-BE49-F238E27FC236}">
                <a16:creationId xmlns:a16="http://schemas.microsoft.com/office/drawing/2014/main" id="{A14CCC80-629F-4026-93C7-A4407194F9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4740275"/>
            <a:ext cx="1492250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9F543B4-20DA-4DD3-9455-427152E1068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5575" y="4221163"/>
            <a:ext cx="1403350" cy="175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E276712-ED3E-439D-A119-543015CECD3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4325" y="2371725"/>
            <a:ext cx="1449388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674A4EC-88A9-4D0D-A7FA-CE70151925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488" y="754063"/>
            <a:ext cx="1666875" cy="161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6D9FB45-1B47-4A48-9D23-96880D11F2A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838" y="4870450"/>
            <a:ext cx="1114425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64C9211-784F-41C8-B9EF-1BAB9FB1FA8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488950"/>
            <a:ext cx="1479550" cy="153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4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4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94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 nodeType="clickPar">
                      <p:stCondLst>
                        <p:cond delay="0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A255F021-04F7-413F-8DC7-68287CD45DC8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18244B85-C595-45EC-8898-2E8DC7FDC5AA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B52FDAD-E8E9-45C0-8BBE-BE75044C554B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4579" name="Picture 5">
            <a:extLst>
              <a:ext uri="{FF2B5EF4-FFF2-40B4-BE49-F238E27FC236}">
                <a16:creationId xmlns:a16="http://schemas.microsoft.com/office/drawing/2014/main" id="{28FB1FE5-A7CC-4387-B815-28B958BDED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350" y="2141538"/>
            <a:ext cx="3025775" cy="317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5261E8B-3D67-4E78-9E32-985C2E238067}"/>
              </a:ext>
            </a:extLst>
          </p:cNvPr>
          <p:cNvSpPr txBox="1"/>
          <p:nvPr/>
        </p:nvSpPr>
        <p:spPr>
          <a:xfrm>
            <a:off x="3638919" y="3065881"/>
            <a:ext cx="1866161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5400" b="1" dirty="0">
                <a:ln w="19050"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shine</a:t>
            </a:r>
            <a:endParaRPr lang="en-GB" sz="3600" b="1" dirty="0">
              <a:ln w="19050"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19461" name="Picture 7">
            <a:extLst>
              <a:ext uri="{FF2B5EF4-FFF2-40B4-BE49-F238E27FC236}">
                <a16:creationId xmlns:a16="http://schemas.microsoft.com/office/drawing/2014/main" id="{7DD1BF19-E1A6-469E-A0FC-A680A29EA1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025" y="671513"/>
            <a:ext cx="2006600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8">
            <a:extLst>
              <a:ext uri="{FF2B5EF4-FFF2-40B4-BE49-F238E27FC236}">
                <a16:creationId xmlns:a16="http://schemas.microsoft.com/office/drawing/2014/main" id="{C07FC0F3-F50F-42FA-BA0B-3D6683C5B1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" y="3125788"/>
            <a:ext cx="1346200" cy="141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3">
            <a:extLst>
              <a:ext uri="{FF2B5EF4-FFF2-40B4-BE49-F238E27FC236}">
                <a16:creationId xmlns:a16="http://schemas.microsoft.com/office/drawing/2014/main" id="{A8BEECFC-4E86-4ED5-BA41-94AC27493E9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4740275"/>
            <a:ext cx="1492250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8C29F68-890C-4C14-AF15-194DA3C0B58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5575" y="4221163"/>
            <a:ext cx="1403350" cy="175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F2A5B6D-5DB6-45A6-9722-3164EAD3842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4325" y="2371725"/>
            <a:ext cx="1449388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8700721-D7E6-495F-872C-8EAD2F83653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488" y="754063"/>
            <a:ext cx="1666875" cy="161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19387B7-B406-4461-8C5A-39EEFEB698E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838" y="4870450"/>
            <a:ext cx="1114425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7795374-EF50-4DAC-B047-6CE20E8B125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488950"/>
            <a:ext cx="1479550" cy="153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4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94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94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194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3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 nodeType="clickPar">
                      <p:stCondLst>
                        <p:cond delay="0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F0D2646F-5440-4D9B-A528-7A4DD77AF581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C7B319F8-0273-4A8D-8580-0D9A656ACE1E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9D4A1EC-58A1-4596-B83B-8C98C6C48A1D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5603" name="Picture 5">
            <a:extLst>
              <a:ext uri="{FF2B5EF4-FFF2-40B4-BE49-F238E27FC236}">
                <a16:creationId xmlns:a16="http://schemas.microsoft.com/office/drawing/2014/main" id="{D64277E9-21C1-496A-BC9F-3D41FDD427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350" y="2141538"/>
            <a:ext cx="3025775" cy="317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AB1478E-B4CD-4565-8D52-BAC2C7C14564}"/>
              </a:ext>
            </a:extLst>
          </p:cNvPr>
          <p:cNvSpPr txBox="1"/>
          <p:nvPr/>
        </p:nvSpPr>
        <p:spPr>
          <a:xfrm>
            <a:off x="3541673" y="3067960"/>
            <a:ext cx="2022505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5400" b="1" dirty="0">
                <a:ln w="19050"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invite</a:t>
            </a:r>
            <a:endParaRPr lang="en-GB" sz="3600" b="1" dirty="0">
              <a:ln w="19050"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19461" name="Picture 7">
            <a:extLst>
              <a:ext uri="{FF2B5EF4-FFF2-40B4-BE49-F238E27FC236}">
                <a16:creationId xmlns:a16="http://schemas.microsoft.com/office/drawing/2014/main" id="{DA35FD4D-7F78-4603-87D5-0D86B29BC6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025" y="671513"/>
            <a:ext cx="2006600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8">
            <a:extLst>
              <a:ext uri="{FF2B5EF4-FFF2-40B4-BE49-F238E27FC236}">
                <a16:creationId xmlns:a16="http://schemas.microsoft.com/office/drawing/2014/main" id="{370C511C-C3E5-48BE-8F31-496800DCB5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" y="3125788"/>
            <a:ext cx="1346200" cy="141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3">
            <a:extLst>
              <a:ext uri="{FF2B5EF4-FFF2-40B4-BE49-F238E27FC236}">
                <a16:creationId xmlns:a16="http://schemas.microsoft.com/office/drawing/2014/main" id="{D4B78411-8244-4111-A951-9C1E0467C83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4740275"/>
            <a:ext cx="1492250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CE5CB49-C7EF-44F2-B6F1-BA80B716416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5575" y="4221163"/>
            <a:ext cx="1403350" cy="175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D714AE3-84E0-401E-8ED3-A46FF2F5A7D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4325" y="2371725"/>
            <a:ext cx="1449388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710ADAE-0B6F-4590-ADE2-3BD34E9FB43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488" y="754063"/>
            <a:ext cx="1666875" cy="161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5D21A0A-2F52-446A-A16A-5ACA1182718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838" y="4870450"/>
            <a:ext cx="1114425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D43A896-A6C8-4C1C-86A2-F0AFFA3B251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488950"/>
            <a:ext cx="1479550" cy="153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4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4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1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94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 nodeType="clickPar">
                      <p:stCondLst>
                        <p:cond delay="0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3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3ED6F26B-971B-419E-9328-57928D553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/>
              <a:t>In the Enchanted Forest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03AB7E96-1BC4-4EC6-BA85-D1CCA6A716F0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B0A84234-13B4-4803-9DEC-9C4B575B592E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5CE66CEB-84C1-4B34-A0DF-45B4731853D2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6A11DC16-BE27-46EF-8AC4-864DBAD1AFB3}"/>
              </a:ext>
            </a:extLst>
          </p:cNvPr>
          <p:cNvSpPr/>
          <p:nvPr/>
        </p:nvSpPr>
        <p:spPr>
          <a:xfrm>
            <a:off x="684213" y="1338263"/>
            <a:ext cx="7775575" cy="773112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Kit and Sam are zooming over an enchanted forest. 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Can you read the </a:t>
            </a:r>
            <a:r>
              <a:rPr lang="en-GB" b="1" dirty="0" err="1">
                <a:solidFill>
                  <a:schemeClr val="tx1"/>
                </a:solidFill>
              </a:rPr>
              <a:t>i</a:t>
            </a:r>
            <a:r>
              <a:rPr lang="en-GB" dirty="0" err="1">
                <a:solidFill>
                  <a:schemeClr val="tx1"/>
                </a:solidFill>
              </a:rPr>
              <a:t>_</a:t>
            </a:r>
            <a:r>
              <a:rPr lang="en-GB" b="1" dirty="0" err="1">
                <a:solidFill>
                  <a:schemeClr val="tx1"/>
                </a:solidFill>
              </a:rPr>
              <a:t>e</a:t>
            </a:r>
            <a:r>
              <a:rPr lang="en-GB" dirty="0">
                <a:solidFill>
                  <a:schemeClr val="tx1"/>
                </a:solidFill>
              </a:rPr>
              <a:t> words as they go?</a:t>
            </a:r>
          </a:p>
        </p:txBody>
      </p:sp>
      <p:pic>
        <p:nvPicPr>
          <p:cNvPr id="26629" name="Picture 1">
            <a:extLst>
              <a:ext uri="{FF2B5EF4-FFF2-40B4-BE49-F238E27FC236}">
                <a16:creationId xmlns:a16="http://schemas.microsoft.com/office/drawing/2014/main" id="{B343C281-FD36-4F9C-A44F-5E00130DBB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813" y="2332038"/>
            <a:ext cx="2270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Picture 6">
            <a:extLst>
              <a:ext uri="{FF2B5EF4-FFF2-40B4-BE49-F238E27FC236}">
                <a16:creationId xmlns:a16="http://schemas.microsoft.com/office/drawing/2014/main" id="{34547ABB-2A0F-4348-AD3D-8C69BB1BD8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1988" y="2332038"/>
            <a:ext cx="2190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26955469-BCF9-4738-B97C-579DEB11A656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27651" name="Picture 15367">
            <a:extLst>
              <a:ext uri="{FF2B5EF4-FFF2-40B4-BE49-F238E27FC236}">
                <a16:creationId xmlns:a16="http://schemas.microsoft.com/office/drawing/2014/main" id="{282864A3-C2F5-419C-A6E8-807B5188B9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9463" y="736600"/>
            <a:ext cx="4511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CF29AFEA-B9F8-4877-B5DD-D9C55019B6D3}"/>
              </a:ext>
            </a:extLst>
          </p:cNvPr>
          <p:cNvCxnSpPr/>
          <p:nvPr/>
        </p:nvCxnSpPr>
        <p:spPr>
          <a:xfrm>
            <a:off x="6224588" y="5703888"/>
            <a:ext cx="0" cy="14446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9E74CFE-0361-4D55-B06E-446BC1E7CD0E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2895FE01-0B40-4161-BBDF-E2C1370D68C4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C41B88CF-D9B3-424B-BAFA-054E9CE4E84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15360" name="Group 15359">
            <a:extLst>
              <a:ext uri="{FF2B5EF4-FFF2-40B4-BE49-F238E27FC236}">
                <a16:creationId xmlns:a16="http://schemas.microsoft.com/office/drawing/2014/main" id="{A09CEA4D-B9E8-4AF4-9436-A852ED9DB1B1}"/>
              </a:ext>
            </a:extLst>
          </p:cNvPr>
          <p:cNvGrpSpPr>
            <a:grpSpLocks/>
          </p:cNvGrpSpPr>
          <p:nvPr/>
        </p:nvGrpSpPr>
        <p:grpSpPr bwMode="auto">
          <a:xfrm>
            <a:off x="9286875" y="4914900"/>
            <a:ext cx="1452563" cy="1520825"/>
            <a:chOff x="5447706" y="4649938"/>
            <a:chExt cx="1452381" cy="1521188"/>
          </a:xfrm>
        </p:grpSpPr>
        <p:pic>
          <p:nvPicPr>
            <p:cNvPr id="27676" name="Picture 8">
              <a:extLst>
                <a:ext uri="{FF2B5EF4-FFF2-40B4-BE49-F238E27FC236}">
                  <a16:creationId xmlns:a16="http://schemas.microsoft.com/office/drawing/2014/main" id="{53774A1D-D293-4FA6-B35E-7D4DF2F336A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47706" y="4649938"/>
              <a:ext cx="1452381" cy="15211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C8E0D56A-817E-4DC7-985B-87241F5AC88A}"/>
                </a:ext>
              </a:extLst>
            </p:cNvPr>
            <p:cNvSpPr txBox="1"/>
            <p:nvPr/>
          </p:nvSpPr>
          <p:spPr>
            <a:xfrm>
              <a:off x="5640157" y="4800157"/>
              <a:ext cx="1168859" cy="707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4000" b="1" dirty="0">
                  <a:ln w="1905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bike</a:t>
              </a:r>
              <a:endParaRPr lang="en-GB" sz="3200" b="1" dirty="0">
                <a:ln w="19050">
                  <a:solidFill>
                    <a:sysClr val="windowText" lastClr="000000"/>
                  </a:solidFill>
                </a:ln>
                <a:solidFill>
                  <a:schemeClr val="bg1"/>
                </a:solidFill>
              </a:endParaRPr>
            </a:p>
          </p:txBody>
        </p:sp>
      </p:grpSp>
      <p:grpSp>
        <p:nvGrpSpPr>
          <p:cNvPr id="15363" name="Group 15362">
            <a:extLst>
              <a:ext uri="{FF2B5EF4-FFF2-40B4-BE49-F238E27FC236}">
                <a16:creationId xmlns:a16="http://schemas.microsoft.com/office/drawing/2014/main" id="{EE117134-7041-4C0B-BA83-D50E85F3004B}"/>
              </a:ext>
            </a:extLst>
          </p:cNvPr>
          <p:cNvGrpSpPr>
            <a:grpSpLocks/>
          </p:cNvGrpSpPr>
          <p:nvPr/>
        </p:nvGrpSpPr>
        <p:grpSpPr bwMode="auto">
          <a:xfrm>
            <a:off x="9212263" y="3165475"/>
            <a:ext cx="2611437" cy="4171950"/>
            <a:chOff x="6991158" y="3617913"/>
            <a:chExt cx="2611312" cy="4171950"/>
          </a:xfrm>
        </p:grpSpPr>
        <p:pic>
          <p:nvPicPr>
            <p:cNvPr id="27674" name="Picture 8">
              <a:extLst>
                <a:ext uri="{FF2B5EF4-FFF2-40B4-BE49-F238E27FC236}">
                  <a16:creationId xmlns:a16="http://schemas.microsoft.com/office/drawing/2014/main" id="{B7B22CC0-443E-4493-92B7-FD696714CDC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310" t="13756" r="14838" b="11848"/>
            <a:stretch>
              <a:fillRect/>
            </a:stretch>
          </p:blipFill>
          <p:spPr bwMode="auto">
            <a:xfrm>
              <a:off x="6991158" y="3617913"/>
              <a:ext cx="2611312" cy="4171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0DCAEC7D-02F4-4795-A057-010076C928D4}"/>
                </a:ext>
              </a:extLst>
            </p:cNvPr>
            <p:cNvSpPr txBox="1"/>
            <p:nvPr/>
          </p:nvSpPr>
          <p:spPr>
            <a:xfrm>
              <a:off x="7660816" y="4869627"/>
              <a:ext cx="1321260" cy="707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4000" b="1" dirty="0">
                  <a:ln w="1905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time</a:t>
              </a:r>
              <a:endParaRPr lang="en-GB" sz="3200" b="1" dirty="0">
                <a:ln w="19050">
                  <a:solidFill>
                    <a:sysClr val="windowText" lastClr="000000"/>
                  </a:solidFill>
                </a:ln>
                <a:solidFill>
                  <a:schemeClr val="bg1"/>
                </a:solidFill>
              </a:endParaRPr>
            </a:p>
          </p:txBody>
        </p:sp>
      </p:grpSp>
      <p:grpSp>
        <p:nvGrpSpPr>
          <p:cNvPr id="15364" name="Group 15363">
            <a:extLst>
              <a:ext uri="{FF2B5EF4-FFF2-40B4-BE49-F238E27FC236}">
                <a16:creationId xmlns:a16="http://schemas.microsoft.com/office/drawing/2014/main" id="{9597E7B1-D41A-40C1-B81D-BEDDDE8BE5ED}"/>
              </a:ext>
            </a:extLst>
          </p:cNvPr>
          <p:cNvGrpSpPr>
            <a:grpSpLocks/>
          </p:cNvGrpSpPr>
          <p:nvPr/>
        </p:nvGrpSpPr>
        <p:grpSpPr bwMode="auto">
          <a:xfrm>
            <a:off x="9478963" y="2363788"/>
            <a:ext cx="3035300" cy="3187700"/>
            <a:chOff x="5947686" y="1206155"/>
            <a:chExt cx="3034390" cy="3188770"/>
          </a:xfrm>
        </p:grpSpPr>
        <p:pic>
          <p:nvPicPr>
            <p:cNvPr id="27672" name="Picture 4">
              <a:extLst>
                <a:ext uri="{FF2B5EF4-FFF2-40B4-BE49-F238E27FC236}">
                  <a16:creationId xmlns:a16="http://schemas.microsoft.com/office/drawing/2014/main" id="{EC92BEEA-E244-465D-A161-547C4471788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47686" y="1206155"/>
              <a:ext cx="3034390" cy="31887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6B8C898A-7430-4C77-9FAB-F8C95B0CF97D}"/>
                </a:ext>
              </a:extLst>
            </p:cNvPr>
            <p:cNvSpPr txBox="1"/>
            <p:nvPr/>
          </p:nvSpPr>
          <p:spPr>
            <a:xfrm>
              <a:off x="6892101" y="2432922"/>
              <a:ext cx="1321260" cy="707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4000" b="1" dirty="0">
                  <a:ln w="1905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pine</a:t>
              </a:r>
              <a:endParaRPr lang="en-GB" sz="3200" b="1" dirty="0">
                <a:ln w="19050">
                  <a:solidFill>
                    <a:sysClr val="windowText" lastClr="000000"/>
                  </a:solidFill>
                </a:ln>
                <a:solidFill>
                  <a:schemeClr val="bg1"/>
                </a:solidFill>
              </a:endParaRPr>
            </a:p>
          </p:txBody>
        </p:sp>
      </p:grpSp>
      <p:grpSp>
        <p:nvGrpSpPr>
          <p:cNvPr id="15361" name="Group 15360">
            <a:extLst>
              <a:ext uri="{FF2B5EF4-FFF2-40B4-BE49-F238E27FC236}">
                <a16:creationId xmlns:a16="http://schemas.microsoft.com/office/drawing/2014/main" id="{1F1D536E-DAD1-4021-9DFA-BB1547F19E72}"/>
              </a:ext>
            </a:extLst>
          </p:cNvPr>
          <p:cNvGrpSpPr>
            <a:grpSpLocks/>
          </p:cNvGrpSpPr>
          <p:nvPr/>
        </p:nvGrpSpPr>
        <p:grpSpPr bwMode="auto">
          <a:xfrm>
            <a:off x="9323388" y="3957638"/>
            <a:ext cx="1566862" cy="1612900"/>
            <a:chOff x="1516874" y="4730631"/>
            <a:chExt cx="1566645" cy="1613252"/>
          </a:xfrm>
        </p:grpSpPr>
        <p:pic>
          <p:nvPicPr>
            <p:cNvPr id="27670" name="Picture 8">
              <a:extLst>
                <a:ext uri="{FF2B5EF4-FFF2-40B4-BE49-F238E27FC236}">
                  <a16:creationId xmlns:a16="http://schemas.microsoft.com/office/drawing/2014/main" id="{13326D23-FD5E-4516-825A-3B3205497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43238" y="4730631"/>
              <a:ext cx="1540281" cy="1613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0D0E1A49-1BE1-438E-A9B1-567F2023F3C5}"/>
                </a:ext>
              </a:extLst>
            </p:cNvPr>
            <p:cNvSpPr txBox="1"/>
            <p:nvPr/>
          </p:nvSpPr>
          <p:spPr>
            <a:xfrm>
              <a:off x="1516874" y="4850569"/>
              <a:ext cx="1503259" cy="707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4000" b="1" dirty="0">
                  <a:ln w="1905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ripe</a:t>
              </a:r>
              <a:endParaRPr lang="en-GB" sz="3200" b="1" dirty="0">
                <a:ln w="19050">
                  <a:solidFill>
                    <a:sysClr val="windowText" lastClr="000000"/>
                  </a:solidFill>
                </a:ln>
                <a:solidFill>
                  <a:schemeClr val="bg1"/>
                </a:solidFill>
              </a:endParaRPr>
            </a:p>
          </p:txBody>
        </p:sp>
      </p:grpSp>
      <p:grpSp>
        <p:nvGrpSpPr>
          <p:cNvPr id="15362" name="Group 15361">
            <a:extLst>
              <a:ext uri="{FF2B5EF4-FFF2-40B4-BE49-F238E27FC236}">
                <a16:creationId xmlns:a16="http://schemas.microsoft.com/office/drawing/2014/main" id="{8A8E7C71-F678-459B-9594-EC236D479F68}"/>
              </a:ext>
            </a:extLst>
          </p:cNvPr>
          <p:cNvGrpSpPr>
            <a:grpSpLocks/>
          </p:cNvGrpSpPr>
          <p:nvPr/>
        </p:nvGrpSpPr>
        <p:grpSpPr bwMode="auto">
          <a:xfrm>
            <a:off x="9182100" y="3173413"/>
            <a:ext cx="1751013" cy="1833562"/>
            <a:chOff x="709896" y="2731251"/>
            <a:chExt cx="1751171" cy="1834133"/>
          </a:xfrm>
        </p:grpSpPr>
        <p:pic>
          <p:nvPicPr>
            <p:cNvPr id="27668" name="Picture 8">
              <a:extLst>
                <a:ext uri="{FF2B5EF4-FFF2-40B4-BE49-F238E27FC236}">
                  <a16:creationId xmlns:a16="http://schemas.microsoft.com/office/drawing/2014/main" id="{CA1A8985-C791-462B-9F55-B79528CF6E1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9896" y="2731251"/>
              <a:ext cx="1751171" cy="1834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21ED885C-2CE9-4A96-9BF3-A1FB57480DFF}"/>
                </a:ext>
              </a:extLst>
            </p:cNvPr>
            <p:cNvSpPr txBox="1"/>
            <p:nvPr/>
          </p:nvSpPr>
          <p:spPr>
            <a:xfrm>
              <a:off x="833851" y="3006581"/>
              <a:ext cx="1503259" cy="707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4000" b="1" dirty="0">
                  <a:ln w="1905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shine</a:t>
              </a:r>
              <a:endParaRPr lang="en-GB" sz="3200" b="1" dirty="0">
                <a:ln w="19050">
                  <a:solidFill>
                    <a:sysClr val="windowText" lastClr="000000"/>
                  </a:solidFill>
                </a:ln>
                <a:solidFill>
                  <a:schemeClr val="bg1"/>
                </a:solidFill>
              </a:endParaRP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053A840E-9B84-4B14-BCF9-ACB0D4951969}"/>
              </a:ext>
            </a:extLst>
          </p:cNvPr>
          <p:cNvGrpSpPr>
            <a:grpSpLocks/>
          </p:cNvGrpSpPr>
          <p:nvPr/>
        </p:nvGrpSpPr>
        <p:grpSpPr bwMode="auto">
          <a:xfrm>
            <a:off x="9655175" y="2212975"/>
            <a:ext cx="1751013" cy="1833563"/>
            <a:chOff x="2826506" y="3535832"/>
            <a:chExt cx="1751171" cy="1834133"/>
          </a:xfrm>
        </p:grpSpPr>
        <p:pic>
          <p:nvPicPr>
            <p:cNvPr id="27666" name="Picture 8">
              <a:extLst>
                <a:ext uri="{FF2B5EF4-FFF2-40B4-BE49-F238E27FC236}">
                  <a16:creationId xmlns:a16="http://schemas.microsoft.com/office/drawing/2014/main" id="{EC453E80-E27B-46BA-A75A-4B7671C0625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26506" y="3535832"/>
              <a:ext cx="1751171" cy="1834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0BF25058-A00D-4CE3-969C-13E699EDBB90}"/>
                </a:ext>
              </a:extLst>
            </p:cNvPr>
            <p:cNvSpPr txBox="1"/>
            <p:nvPr/>
          </p:nvSpPr>
          <p:spPr>
            <a:xfrm>
              <a:off x="2903508" y="3815197"/>
              <a:ext cx="1664982" cy="707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4000" b="1" dirty="0">
                  <a:ln w="1905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inside</a:t>
              </a:r>
              <a:endParaRPr lang="en-GB" sz="3200" b="1" dirty="0">
                <a:ln w="19050">
                  <a:solidFill>
                    <a:sysClr val="windowText" lastClr="000000"/>
                  </a:solidFill>
                </a:ln>
                <a:solidFill>
                  <a:schemeClr val="bg1"/>
                </a:solidFill>
              </a:endParaRPr>
            </a:p>
          </p:txBody>
        </p:sp>
      </p:grpSp>
      <p:grpSp>
        <p:nvGrpSpPr>
          <p:cNvPr id="15367" name="Group 15366">
            <a:extLst>
              <a:ext uri="{FF2B5EF4-FFF2-40B4-BE49-F238E27FC236}">
                <a16:creationId xmlns:a16="http://schemas.microsoft.com/office/drawing/2014/main" id="{875D26BB-EF49-4237-AFA3-0F7CCE57D78D}"/>
              </a:ext>
            </a:extLst>
          </p:cNvPr>
          <p:cNvGrpSpPr>
            <a:grpSpLocks/>
          </p:cNvGrpSpPr>
          <p:nvPr/>
        </p:nvGrpSpPr>
        <p:grpSpPr bwMode="auto">
          <a:xfrm>
            <a:off x="9212263" y="331788"/>
            <a:ext cx="2000250" cy="2101850"/>
            <a:chOff x="4991296" y="938333"/>
            <a:chExt cx="1999862" cy="2101609"/>
          </a:xfrm>
        </p:grpSpPr>
        <p:pic>
          <p:nvPicPr>
            <p:cNvPr id="27664" name="Picture 17">
              <a:extLst>
                <a:ext uri="{FF2B5EF4-FFF2-40B4-BE49-F238E27FC236}">
                  <a16:creationId xmlns:a16="http://schemas.microsoft.com/office/drawing/2014/main" id="{192BD56D-1122-4137-8203-3203C131CF7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91296" y="938333"/>
              <a:ext cx="1999862" cy="2101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DD4A8BD7-07EA-49B6-A073-828EF6CFDDC3}"/>
                </a:ext>
              </a:extLst>
            </p:cNvPr>
            <p:cNvSpPr txBox="1"/>
            <p:nvPr/>
          </p:nvSpPr>
          <p:spPr>
            <a:xfrm>
              <a:off x="5387983" y="1635194"/>
              <a:ext cx="1321260" cy="707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4000" b="1" dirty="0">
                  <a:ln w="1905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prize</a:t>
              </a:r>
              <a:endParaRPr lang="en-GB" sz="3200" b="1" dirty="0">
                <a:ln w="19050">
                  <a:solidFill>
                    <a:sysClr val="windowText" lastClr="000000"/>
                  </a:solidFill>
                </a:ln>
                <a:solidFill>
                  <a:schemeClr val="bg1"/>
                </a:solidFill>
              </a:endParaRP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2BC8F62D-BB15-4533-B243-3EFCDC59C8D3}"/>
              </a:ext>
            </a:extLst>
          </p:cNvPr>
          <p:cNvGrpSpPr>
            <a:grpSpLocks/>
          </p:cNvGrpSpPr>
          <p:nvPr/>
        </p:nvGrpSpPr>
        <p:grpSpPr bwMode="auto">
          <a:xfrm>
            <a:off x="9299575" y="574675"/>
            <a:ext cx="1751013" cy="1833563"/>
            <a:chOff x="3712802" y="5331886"/>
            <a:chExt cx="1751171" cy="1834133"/>
          </a:xfrm>
        </p:grpSpPr>
        <p:pic>
          <p:nvPicPr>
            <p:cNvPr id="27662" name="Picture 8">
              <a:extLst>
                <a:ext uri="{FF2B5EF4-FFF2-40B4-BE49-F238E27FC236}">
                  <a16:creationId xmlns:a16="http://schemas.microsoft.com/office/drawing/2014/main" id="{74EF28D7-0446-47BC-AF3C-ED89F595C1F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2802" y="5331886"/>
              <a:ext cx="1751171" cy="1834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5505516B-6B81-48B7-9AD6-C6AC8809CE9B}"/>
                </a:ext>
              </a:extLst>
            </p:cNvPr>
            <p:cNvSpPr txBox="1"/>
            <p:nvPr/>
          </p:nvSpPr>
          <p:spPr>
            <a:xfrm>
              <a:off x="3859074" y="5577513"/>
              <a:ext cx="1503259" cy="707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4000" b="1" dirty="0">
                  <a:ln w="1905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slide</a:t>
              </a:r>
              <a:endParaRPr lang="en-GB" sz="3200" b="1" dirty="0">
                <a:ln w="19050">
                  <a:solidFill>
                    <a:sysClr val="windowText" lastClr="000000"/>
                  </a:solidFill>
                </a:ln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7 L -2.77778E-7 0.00023 L -0.04861 0.00139 C -0.05243 0.00162 -0.05642 0.00208 -0.06042 0.00278 C -0.06354 0.00324 -0.07708 0.00532 -0.08281 0.00718 C -0.10017 0.0125 -0.08316 0.0081 -0.09705 0.01157 C -0.09809 0.0125 -0.09931 0.01366 -0.10052 0.01435 C -0.10486 0.01713 -0.1066 0.01736 -0.11111 0.01875 C -0.12431 0.02685 -0.10781 0.01713 -0.12049 0.02315 C -0.13299 0.0287 -0.11788 0.02361 -0.13003 0.02732 C -0.1316 0.02847 -0.13316 0.0294 -0.13472 0.03032 C -0.13715 0.03148 -0.14045 0.03241 -0.14306 0.0331 C -0.14983 0.03866 -0.14323 0.03403 -0.15017 0.0375 C -0.15174 0.03843 -0.15312 0.03958 -0.15486 0.04051 C -0.16285 0.04421 -0.15642 0.03982 -0.16319 0.04329 C -0.17743 0.05093 -0.15937 0.0419 -0.17118 0.04907 C -0.1724 0.04977 -0.17378 0.05 -0.17483 0.05046 C -0.18524 0.05903 -0.16858 0.04607 -0.18559 0.05625 C -0.19132 0.05995 -0.18854 0.05857 -0.19375 0.06065 C -0.19844 0.06458 -0.19809 0.06458 -0.20451 0.06806 C -0.20556 0.06852 -0.20694 0.06875 -0.20781 0.06944 C -0.21979 0.07662 -0.20156 0.06759 -0.21615 0.07523 C -0.21719 0.07569 -0.21858 0.07593 -0.21979 0.07662 C -0.2217 0.07778 -0.22361 0.0794 -0.22552 0.08102 C -0.22691 0.08194 -0.22778 0.0831 -0.22917 0.0838 C -0.23108 0.08495 -0.23316 0.08588 -0.2349 0.08681 C -0.23906 0.0919 -0.23628 0.08912 -0.24462 0.09259 L -0.24792 0.09398 C -0.24931 0.09491 -0.25052 0.09583 -0.25156 0.09699 C -0.25243 0.09769 -0.25295 0.09907 -0.25399 0.09977 C -0.25538 0.10069 -0.25712 0.10069 -0.25868 0.10116 C -0.26996 0.11181 -0.25799 0.10162 -0.26701 0.10694 C -0.26823 0.10787 -0.26927 0.10903 -0.27049 0.10995 C -0.27361 0.11204 -0.27691 0.11389 -0.27986 0.11574 C -0.2816 0.11667 -0.28316 0.11736 -0.28455 0.11852 C -0.28594 0.11968 -0.28681 0.12083 -0.28819 0.12153 C -0.30278 0.1294 -0.2875 0.11806 -0.30226 0.13009 C -0.30903 0.13588 -0.3026 0.13102 -0.30937 0.13449 C -0.31111 0.13542 -0.3125 0.13681 -0.31424 0.1375 C -0.31719 0.13866 -0.32361 0.14028 -0.32361 0.14051 C -0.33246 0.14769 -0.32118 0.13912 -0.33194 0.14468 C -0.33941 0.14861 -0.33142 0.15 -0.34496 0.15347 C -0.35208 0.15509 -0.34878 0.15394 -0.35434 0.15625 C -0.35538 0.15718 -0.3566 0.15857 -0.35781 0.15926 C -0.36007 0.16042 -0.36267 0.16111 -0.36493 0.16204 L -0.37205 0.16505 C -0.375 0.16597 -0.37847 0.16667 -0.38142 0.16782 C -0.38368 0.16875 -0.38611 0.16991 -0.38837 0.17083 L -0.39809 0.17361 C -0.39948 0.17407 -0.40104 0.17454 -0.40278 0.175 C -0.40694 0.17685 -0.41146 0.1787 -0.41562 0.1794 L -0.42517 0.18079 C -0.43368 0.18426 -0.42344 0.18056 -0.44045 0.1838 C -0.44167 0.18403 -0.44271 0.18495 -0.4441 0.18519 C -0.44931 0.18681 -0.45712 0.18843 -0.46285 0.18958 C -0.46545 0.19005 -0.4684 0.19074 -0.47118 0.19097 C -0.48177 0.19213 -0.50312 0.19398 -0.50312 0.19421 C -0.50417 0.19444 -0.50538 0.19514 -0.5066 0.19537 C -0.51476 0.19653 -0.53125 0.19838 -0.53125 0.19861 L -0.66597 0.19676 C -0.6776 0.19653 -0.68941 0.19607 -0.70139 0.19537 C -0.70538 0.19514 -0.70903 0.19444 -0.71302 0.19398 C -0.71667 0.19352 -0.72014 0.19259 -0.72378 0.19236 C -0.73663 0.19167 -0.74965 0.19144 -0.76267 0.19097 C -0.77014 0.18796 -0.76562 0.18935 -0.77917 0.18819 L -0.79583 0.18657 C -0.81007 0.1838 -0.79913 0.18565 -0.82413 0.1838 C -0.8316 0.1831 -0.84653 0.18218 -0.85486 0.18079 C -0.85712 0.18056 -0.85955 0.17986 -0.86181 0.1794 C -0.87014 0.17824 -0.88663 0.17662 -0.88663 0.17685 C -0.89514 0.17315 -0.88698 0.17593 -0.90434 0.17361 C -0.9066 0.17338 -0.90903 0.17292 -0.91128 0.17222 C -0.91267 0.17176 -0.91371 0.17107 -0.91493 0.17083 C -0.91892 0.16991 -0.92292 0.16991 -0.92691 0.16921 C -0.92986 0.16898 -0.93299 0.16829 -0.93628 0.16782 L -0.94687 0.16644 C -0.95382 0.16343 -0.95 0.16482 -0.96215 0.16343 C -0.96771 0.16296 -0.97326 0.16273 -0.97865 0.16204 C -0.98194 0.16181 -0.9849 0.16111 -0.98802 0.16065 C -0.99201 0.16019 -0.99601 0.15972 -1 0.15926 C -1.0026 0.1588 -1.00538 0.1581 -1.00833 0.15764 C -1.01302 0.15718 -1.01771 0.15694 -1.0224 0.15625 C -1.02535 0.15579 -1.02865 0.15532 -1.03177 0.15486 C -1.03646 0.15417 -1.04132 0.15394 -1.04601 0.15347 C -1.05469 0.15069 -1.04983 0.15185 -1.06371 0.15046 L -1.09306 0.14769 L -1.10729 0.14607 C -1.1092 0.1456 -1.11094 0.14491 -1.11302 0.14468 C -1.12378 0.14352 -1.14583 0.1419 -1.14583 0.14213 C -1.15104 0.14051 -1.15469 0.13958 -1.16007 0.13889 C -1.16615 0.13819 -1.19288 0.13634 -1.19792 0.13611 C -1.20087 0.13542 -1.20417 0.13519 -1.20729 0.13449 C -1.2092 0.13426 -1.21111 0.13333 -1.21319 0.1331 C -1.21719 0.13241 -1.22118 0.13218 -1.225 0.13171 C -1.24427 0.1287 -1.23576 0.1287 -1.24288 0.1287 L -1.24288 0.12894 " pathEditMode="relative" rAng="0" ptsTypes="AAAAAAAAAAAAAAAAAAAAAAAAAAAAAAAAAAAAAAAAAAAAAAAAAAAAAAAAAAAAAAAAAAAAAAAAAAAAAAAAAAAAAAAAAAAAAAAA">
                                      <p:cBhvr>
                                        <p:cTn id="6" dur="10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153" y="9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33333E-6 L -4.16667E-6 0.00023 L -0.05468 0.00139 C -0.05885 0.00162 -0.06336 0.00209 -0.06788 0.00278 C -0.07135 0.00324 -0.08645 0.00533 -0.09288 0.00718 C -0.1125 0.0125 -0.0934 0.00811 -0.10885 0.01158 C -0.11007 0.0125 -0.11145 0.01366 -0.11284 0.01436 C -0.1177 0.01713 -0.11961 0.01736 -0.12465 0.01875 C -0.13958 0.02686 -0.121 0.01713 -0.13524 0.02315 C -0.1493 0.02871 -0.13229 0.02361 -0.146 0.02732 C -0.14774 0.02848 -0.14947 0.0294 -0.15121 0.03033 C -0.15399 0.03148 -0.15763 0.03241 -0.16059 0.03311 C -0.16805 0.03866 -0.16076 0.03403 -0.16857 0.0375 C -0.17031 0.03843 -0.17187 0.03959 -0.17378 0.04051 C -0.18263 0.04422 -0.17552 0.03982 -0.18316 0.04329 C -0.19913 0.05093 -0.17882 0.0419 -0.19201 0.04908 C -0.1934 0.04977 -0.19496 0.05 -0.19618 0.05047 C -0.20781 0.05903 -0.18923 0.04607 -0.20816 0.05625 C -0.21458 0.05996 -0.21145 0.05857 -0.21736 0.06065 C -0.22257 0.06459 -0.22222 0.06459 -0.22951 0.06806 C -0.23055 0.06852 -0.23211 0.06875 -0.23316 0.06945 C -0.24652 0.07662 -0.22621 0.0676 -0.24253 0.07523 C -0.24375 0.0757 -0.24531 0.07593 -0.24652 0.07662 C -0.24878 0.07778 -0.25086 0.0794 -0.25295 0.08102 C -0.25451 0.08195 -0.25555 0.08311 -0.25711 0.0838 C -0.2592 0.08496 -0.26163 0.08588 -0.26354 0.08681 C -0.26822 0.0919 -0.2651 0.08912 -0.27447 0.0926 L -0.27812 0.09398 C -0.27968 0.09491 -0.28107 0.09584 -0.28229 0.09699 C -0.28316 0.09769 -0.28385 0.09908 -0.28489 0.09977 C -0.28645 0.1007 -0.28836 0.1007 -0.29027 0.10116 C -0.30277 0.11181 -0.28941 0.10162 -0.29947 0.10695 C -0.30086 0.10787 -0.30208 0.10903 -0.30347 0.10996 C -0.30694 0.11204 -0.31059 0.11389 -0.31388 0.11574 C -0.31597 0.11667 -0.3177 0.11736 -0.31927 0.11852 C -0.32083 0.11968 -0.3217 0.12084 -0.32326 0.12153 C -0.33958 0.1294 -0.32257 0.11806 -0.33906 0.1301 C -0.3467 0.13588 -0.33941 0.13102 -0.34704 0.13449 C -0.34895 0.13542 -0.35052 0.13681 -0.35243 0.1375 C -0.3559 0.13866 -0.36302 0.14028 -0.36302 0.14051 C -0.37291 0.14769 -0.36024 0.13912 -0.37239 0.14468 C -0.38072 0.14861 -0.3717 0.15 -0.38697 0.15348 C -0.39496 0.1551 -0.39132 0.15394 -0.39757 0.15625 C -0.39861 0.15718 -0.4 0.15857 -0.40138 0.15926 C -0.40399 0.16042 -0.40677 0.16111 -0.40937 0.16204 L -0.41736 0.16505 C -0.42066 0.16598 -0.42447 0.16667 -0.42777 0.16783 C -0.43038 0.16875 -0.43316 0.16991 -0.43559 0.17084 L -0.44652 0.17361 C -0.44809 0.17408 -0.44982 0.17454 -0.45173 0.175 C -0.45642 0.17686 -0.46163 0.17871 -0.46614 0.1794 L -0.47691 0.18079 C -0.48645 0.18426 -0.475 0.18056 -0.49409 0.1838 C -0.49548 0.18403 -0.49652 0.18496 -0.49809 0.18519 C -0.50399 0.18681 -0.51267 0.18843 -0.51909 0.18959 C -0.52204 0.19005 -0.52534 0.19074 -0.52847 0.19098 C -0.54045 0.19213 -0.56441 0.19398 -0.56441 0.19422 C -0.56545 0.19445 -0.56684 0.19514 -0.56822 0.19537 C -0.57743 0.19653 -0.59583 0.19838 -0.59583 0.19861 L -0.74704 0.19676 C -0.76007 0.19653 -0.77326 0.19607 -0.78663 0.19537 C -0.79114 0.19514 -0.79531 0.19445 -0.79982 0.19398 C -0.80382 0.19352 -0.80781 0.1926 -0.8118 0.19236 C -0.82621 0.19167 -0.84079 0.19144 -0.85538 0.19098 C -0.86388 0.18797 -0.85868 0.18936 -0.87395 0.1882 L -0.8927 0.18658 C -0.90868 0.1838 -0.89635 0.18565 -0.9243 0.1838 C -0.93281 0.18311 -0.94947 0.18218 -0.95885 0.18079 C -0.96128 0.18056 -0.96406 0.17986 -0.96666 0.1794 C -0.97604 0.17824 -0.99444 0.17662 -0.99444 0.17686 C -1.00399 0.17315 -0.99479 0.17593 -1.01441 0.17361 C -1.01684 0.17338 -1.01961 0.17292 -1.02204 0.17223 C -1.02361 0.17176 -1.02482 0.17107 -1.02621 0.17084 C -1.03072 0.16991 -1.03524 0.16991 -1.03958 0.16922 C -1.04288 0.16898 -1.04652 0.16829 -1.05017 0.16783 L -1.06197 0.16644 C -1.06979 0.16343 -1.06545 0.16482 -1.07916 0.16343 C -1.08541 0.16297 -1.09166 0.16273 -1.09774 0.16204 C -1.10138 0.16181 -1.10468 0.16111 -1.10816 0.16065 C -1.11267 0.16019 -1.11718 0.15973 -1.12152 0.15926 C -1.12447 0.1588 -1.1276 0.15811 -1.1309 0.15764 C -1.13628 0.15718 -1.14149 0.15695 -1.1467 0.15625 C -1.15 0.15579 -1.15382 0.15533 -1.15729 0.15486 C -1.1625 0.15417 -1.16788 0.15394 -1.17326 0.15348 C -1.18298 0.1507 -1.17743 0.15186 -1.19305 0.15047 L -1.22586 0.14769 L -1.24184 0.14607 C -1.24392 0.14561 -1.24583 0.14491 -1.24826 0.14468 C -1.26024 0.14352 -1.28507 0.1419 -1.28507 0.14213 C -1.29079 0.14051 -1.29496 0.13959 -1.30104 0.13889 C -1.30781 0.1382 -1.3375 0.13635 -1.3434 0.13611 C -1.3467 0.13542 -1.35017 0.13519 -1.35364 0.13449 C -1.35573 0.13426 -1.35781 0.13334 -1.36059 0.13311 C -1.3651 0.13241 -1.36927 0.13218 -1.37378 0.13172 C -1.39531 0.12871 -1.38593 0.12871 -1.39392 0.12871 L -1.39392 0.12894 " pathEditMode="relative" rAng="0" ptsTypes="AAAAAAAAAAAAAAAAAAAAAAAAAAAAAAAAAAAAAAAAAAAAAAAAAAAAAAAAAAAAAAAAAAAAAAAAAAAAAAAAAAAAAAAAAAAAAAAA">
                                      <p:cBhvr>
                                        <p:cTn id="9" dur="10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705" y="9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0.00185 L -2.5E-6 -0.00162 L -0.01041 0.00139 C -0.01198 0.00185 -0.01337 0.00278 -0.0151 0.00301 C -0.01909 0.0037 -0.02291 0.00394 -0.02656 0.0044 L -0.1092 0.00301 C -0.11163 0.00301 -0.11389 0.00185 -0.11632 0.00139 C -0.11962 0.00069 -0.12309 0.00023 -0.12673 -5.55112E-17 C -0.13455 -0.00093 -0.14201 -0.00139 -0.14982 -0.00185 C -0.16562 -0.00556 -0.14635 -0.00116 -0.16979 -0.00486 C -0.17205 -0.00556 -0.1743 -0.00602 -0.17656 -0.00648 C -0.1783 -0.00694 -0.17968 -0.0081 -0.18125 -0.00833 C -0.18784 -0.00903 -0.19444 -0.00926 -0.20104 -0.00972 C -0.2026 -0.01019 -0.20399 -0.01111 -0.20573 -0.01134 C -0.21458 -0.01273 -0.22361 -0.0125 -0.23246 -0.01458 C -0.23975 -0.0162 -0.24896 -0.01852 -0.25573 -0.01944 L -0.26718 -0.02106 C -0.26892 -0.02153 -0.27031 -0.02199 -0.27205 -0.02245 C -0.27309 -0.02292 -0.2743 -0.02384 -0.27534 -0.02407 C -0.27968 -0.025 -0.28385 -0.025 -0.28819 -0.02569 C -0.29236 -0.02639 -0.29913 -0.0287 -0.3033 -0.02894 C -0.31632 -0.02986 -0.32951 -0.02986 -0.34271 -0.03032 L -0.43923 -0.02894 C -0.44514 -0.02894 -0.46909 -0.02662 -0.47639 -0.02569 C -0.48021 -0.02523 -0.4842 -0.02454 -0.48802 -0.02407 C -0.49462 -0.02361 -0.50121 -0.02292 -0.50781 -0.02245 C -0.51857 -0.01759 -0.5085 -0.02176 -0.53333 -0.01944 C -0.55955 -0.0169 -0.53264 -0.01921 -0.54965 -0.0162 C -0.55399 -0.01528 -0.55816 -0.01528 -0.5625 -0.01458 C -0.59323 -0.00903 -0.55764 -0.01296 -0.59496 -0.00972 C -0.60642 -0.0044 -0.58507 -0.01389 -0.60659 -0.00648 C -0.60868 -0.00602 -0.61041 -0.00417 -0.6125 -0.00347 C -0.61528 -0.00208 -0.62257 -0.00093 -0.62517 -5.55112E-17 C -0.64253 0.00509 -0.62656 0.00162 -0.64375 0.0044 L -0.65087 0.00787 C -0.65191 0.00833 -0.65312 0.00903 -0.65416 0.00926 C -0.65625 0.00972 -0.65816 0.01042 -0.66007 0.01088 C -0.66371 0.01204 -0.66684 0.01366 -0.67048 0.01412 C -0.67864 0.01551 -0.69479 0.01736 -0.69479 0.01782 L -0.746 0.01412 C -0.74757 0.01389 -0.74896 0.01296 -0.75069 0.01273 C -0.75416 0.01181 -0.75781 0.01157 -0.76111 0.01088 C -0.78177 0.00764 -0.75434 0.01134 -0.7809 0.00787 C -0.78889 0.00394 -0.78021 0.00764 -0.796 0.0044 C -0.79774 0.00417 -0.79913 0.00324 -0.80069 0.00301 C -0.80885 0.00116 -0.81076 0.00185 -0.81805 -5.55112E-17 C -0.81944 -0.00069 -0.82031 -0.00139 -0.82153 -0.00185 C -0.82378 -0.00231 -0.82621 -0.00301 -0.82847 -0.00347 C -0.83055 -0.0044 -0.83229 -0.00579 -0.83437 -0.00648 C -0.83593 -0.00718 -0.83732 -0.00741 -0.83906 -0.00833 C -0.8401 -0.0088 -0.84132 -0.00926 -0.84253 -0.00972 C -0.84409 -0.01019 -0.84566 -0.01042 -0.84722 -0.01134 C -0.84878 -0.01227 -0.85017 -0.01366 -0.85191 -0.01458 C -0.85295 -0.01505 -0.85416 -0.01528 -0.85521 -0.0162 C -0.85764 -0.01759 -0.85989 -0.01944 -0.86232 -0.02106 C -0.86562 -0.02292 -0.86666 -0.02245 -0.87048 -0.02407 C -0.88038 -0.02894 -0.87257 -0.02662 -0.88541 -0.0338 C -0.88767 -0.03495 -0.89618 -0.04005 -0.90069 -0.04167 C -0.90208 -0.04236 -0.90364 -0.04259 -0.90538 -0.04329 C -0.91198 -0.04954 -0.90555 -0.04421 -0.91215 -0.04792 C -0.91389 -0.04884 -0.91528 -0.05023 -0.91684 -0.05116 C -0.91909 -0.05255 -0.9217 -0.05301 -0.92396 -0.0544 C -0.92517 -0.05532 -0.92604 -0.05648 -0.92743 -0.05764 C -0.92882 -0.0588 -0.93038 -0.05995 -0.93212 -0.06088 C -0.93507 -0.0625 -0.93819 -0.06389 -0.94132 -0.06551 C -0.94618 -0.06806 -0.94462 -0.06667 -0.95069 -0.07037 C -0.95295 -0.07176 -0.95521 -0.07361 -0.95746 -0.07523 C -0.96146 -0.07755 -0.96319 -0.07824 -0.96684 -0.08009 C -0.96805 -0.08148 -0.96892 -0.08356 -0.97031 -0.08449 C -0.97135 -0.08565 -0.97274 -0.08565 -0.97378 -0.08634 C -0.97552 -0.08704 -0.97691 -0.08843 -0.97847 -0.08935 C -0.99635 -0.10324 -0.97274 -0.08634 -0.9901 -0.09745 C -0.99409 -0.09977 -0.99774 -0.10255 -1.00173 -0.10532 C -1.0033 -0.10648 -1.00468 -0.10787 -1.00625 -0.10856 C -1.01128 -0.11088 -1.00868 -0.10972 -1.01441 -0.11181 C -1.01805 -0.11505 -1.01857 -0.11574 -1.02257 -0.11806 C -1.02378 -0.11898 -1.02482 -0.11921 -1.02621 -0.11968 C -1.02725 -0.12083 -1.0283 -0.12222 -1.02968 -0.12292 C -1.0368 -0.12731 -1.03541 -0.12431 -1.04114 -0.1294 C -1.04288 -0.13056 -1.04409 -0.13287 -1.04583 -0.13426 C -1.04774 -0.13542 -1.04965 -0.13588 -1.05156 -0.13727 C -1.05295 -0.13819 -1.05399 -0.13958 -1.05503 -0.14051 C -1.05694 -0.1419 -1.05903 -0.14259 -1.06111 -0.14352 C -1.06302 -0.14653 -1.06389 -0.14792 -1.06684 -0.15 C -1.07378 -0.15486 -1.071 -0.15116 -1.07725 -0.15625 C -1.07968 -0.15833 -1.08177 -0.16065 -1.0842 -0.16273 C -1.08541 -0.16389 -1.08646 -0.16528 -1.08784 -0.16597 L -1.10503 -0.17708 C -1.10729 -0.17986 -1.10937 -0.18333 -1.11215 -0.18495 C -1.11354 -0.18611 -1.11528 -0.18611 -1.11666 -0.18657 C -1.11753 -0.18796 -1.11823 -0.18912 -1.11909 -0.18981 C -1.13489 -0.20347 -1.11805 -0.18727 -1.13177 -0.19769 C -1.14236 -0.20602 -1.13159 -0.20023 -1.13993 -0.20417 C -1.14062 -0.20532 -1.14149 -0.20671 -1.14236 -0.20741 C -1.14323 -0.2081 -1.14479 -0.20787 -1.14583 -0.20903 C -1.14687 -0.21019 -1.14705 -0.2125 -1.14809 -0.21389 C -1.14948 -0.21528 -1.15121 -0.21574 -1.1526 -0.21713 C -1.15538 -0.22106 -1.15868 -0.22616 -1.16302 -0.22801 C -1.16406 -0.22847 -1.16528 -0.22917 -1.16632 -0.22986 C -1.16753 -0.23056 -1.16875 -0.23194 -1.16979 -0.23287 C -1.17135 -0.23426 -1.17291 -0.23495 -1.17448 -0.23611 C -1.18073 -0.24097 -1.175 -0.23796 -1.18159 -0.24074 C -1.18455 -0.24514 -1.18784 -0.25023 -1.19184 -0.25185 L -1.19548 -0.2537 C -1.19653 -0.25486 -1.19774 -0.25579 -1.19896 -0.25671 C -1.20052 -0.2581 -1.20208 -0.25856 -1.20364 -0.26019 C -1.20972 -0.26574 -1.20087 -0.26134 -1.21041 -0.26458 C -1.22361 -0.27824 -1.20607 -0.26111 -1.221 -0.27292 C -1.22205 -0.27361 -1.22239 -0.27546 -1.22326 -0.27593 C -1.22552 -0.27731 -1.22795 -0.27824 -1.23038 -0.27917 L -1.23507 -0.28565 C -1.23611 -0.28704 -1.2368 -0.28958 -1.23837 -0.29028 L -1.24184 -0.2919 C -1.2526 -0.30185 -1.23941 -0.28912 -1.24774 -0.29815 C -1.25486 -0.30625 -1.25694 -0.30764 -1.26389 -0.31435 C -1.26823 -0.31806 -1.26614 -0.31667 -1.26996 -0.31875 " pathEditMode="relative" rAng="0" ptsTypes="AAAAAAAAAAAAAAAAAAAAAAAAAAAAAAAAAAAAAAAAAAAAAAAAAAAAAAAAAAAAAAAAAAAAAAAAAAAAAAAAAAAAAAAAAAAAAAAAAAAAAAAAAAAAAAAAAAAA">
                                      <p:cBhvr>
                                        <p:cTn id="12" dur="1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507" y="-1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1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0.00185 L -2.5E-6 -0.00162 L -0.01041 0.00139 C -0.01198 0.00185 -0.01337 0.00278 -0.0151 0.00301 C -0.01909 0.0037 -0.02291 0.00394 -0.02656 0.0044 L -0.1092 0.00301 C -0.11163 0.00301 -0.11389 0.00185 -0.11632 0.00139 C -0.11962 0.00069 -0.12309 0.00023 -0.12673 -5.55112E-17 C -0.13455 -0.00093 -0.14201 -0.00139 -0.14982 -0.00185 C -0.16562 -0.00556 -0.14635 -0.00116 -0.16979 -0.00486 C -0.17205 -0.00556 -0.1743 -0.00602 -0.17656 -0.00648 C -0.1783 -0.00694 -0.17968 -0.0081 -0.18125 -0.00833 C -0.18784 -0.00903 -0.19444 -0.00926 -0.20104 -0.00972 C -0.2026 -0.01019 -0.20399 -0.01111 -0.20573 -0.01134 C -0.21458 -0.01273 -0.22361 -0.0125 -0.23246 -0.01458 C -0.23975 -0.0162 -0.24896 -0.01852 -0.25573 -0.01944 L -0.26718 -0.02106 C -0.26892 -0.02153 -0.27031 -0.02199 -0.27205 -0.02245 C -0.27309 -0.02292 -0.2743 -0.02384 -0.27534 -0.02407 C -0.27968 -0.025 -0.28385 -0.025 -0.28819 -0.02569 C -0.29236 -0.02639 -0.29913 -0.0287 -0.3033 -0.02894 C -0.31632 -0.02986 -0.32951 -0.02986 -0.34271 -0.03032 L -0.43923 -0.02894 C -0.44514 -0.02894 -0.46909 -0.02662 -0.47639 -0.02569 C -0.48021 -0.02523 -0.4842 -0.02454 -0.48802 -0.02407 C -0.49462 -0.02361 -0.50121 -0.02292 -0.50781 -0.02245 C -0.51857 -0.01759 -0.5085 -0.02176 -0.53333 -0.01944 C -0.55955 -0.0169 -0.53264 -0.01921 -0.54965 -0.0162 C -0.55399 -0.01528 -0.55816 -0.01528 -0.5625 -0.01458 C -0.59323 -0.00903 -0.55764 -0.01296 -0.59496 -0.00972 C -0.60642 -0.0044 -0.58507 -0.01389 -0.60659 -0.00648 C -0.60868 -0.00602 -0.61041 -0.00417 -0.6125 -0.00347 C -0.61528 -0.00208 -0.62257 -0.00093 -0.62517 -5.55112E-17 C -0.64253 0.00509 -0.62656 0.00162 -0.64375 0.0044 L -0.65087 0.00787 C -0.65191 0.00833 -0.65312 0.00903 -0.65416 0.00926 C -0.65625 0.00972 -0.65816 0.01042 -0.66007 0.01088 C -0.66371 0.01204 -0.66684 0.01366 -0.67048 0.01412 C -0.67864 0.01551 -0.69479 0.01736 -0.69479 0.01782 L -0.746 0.01412 C -0.74757 0.01389 -0.74896 0.01296 -0.75069 0.01273 C -0.75416 0.01181 -0.75781 0.01157 -0.76111 0.01088 C -0.78177 0.00764 -0.75434 0.01134 -0.7809 0.00787 C -0.78889 0.00394 -0.78021 0.00764 -0.796 0.0044 C -0.79774 0.00417 -0.79913 0.00324 -0.80069 0.00301 C -0.80885 0.00116 -0.81076 0.00185 -0.81805 -5.55112E-17 C -0.81944 -0.00069 -0.82031 -0.00139 -0.82153 -0.00185 C -0.82378 -0.00231 -0.82621 -0.00301 -0.82847 -0.00347 C -0.83055 -0.0044 -0.83229 -0.00579 -0.83437 -0.00648 C -0.83593 -0.00718 -0.83732 -0.00741 -0.83906 -0.00833 C -0.8401 -0.0088 -0.84132 -0.00926 -0.84253 -0.00972 C -0.84409 -0.01019 -0.84566 -0.01042 -0.84722 -0.01134 C -0.84878 -0.01227 -0.85017 -0.01366 -0.85191 -0.01458 C -0.85295 -0.01505 -0.85416 -0.01528 -0.85521 -0.0162 C -0.85764 -0.01759 -0.85989 -0.01944 -0.86232 -0.02106 C -0.86562 -0.02292 -0.86666 -0.02245 -0.87048 -0.02407 C -0.88038 -0.02894 -0.87257 -0.02662 -0.88541 -0.0338 C -0.88767 -0.03495 -0.89618 -0.04005 -0.90069 -0.04167 C -0.90208 -0.04236 -0.90364 -0.04259 -0.90538 -0.04329 C -0.91198 -0.04954 -0.90555 -0.04421 -0.91215 -0.04792 C -0.91389 -0.04884 -0.91528 -0.05023 -0.91684 -0.05116 C -0.91909 -0.05255 -0.9217 -0.05301 -0.92396 -0.0544 C -0.92517 -0.05532 -0.92604 -0.05648 -0.92743 -0.05764 C -0.92882 -0.0588 -0.93038 -0.05995 -0.93212 -0.06088 C -0.93507 -0.0625 -0.93819 -0.06389 -0.94132 -0.06551 C -0.94618 -0.06806 -0.94462 -0.06667 -0.95069 -0.07037 C -0.95295 -0.07176 -0.95521 -0.07361 -0.95746 -0.07523 C -0.96146 -0.07755 -0.96319 -0.07824 -0.96684 -0.08009 C -0.96805 -0.08148 -0.96892 -0.08356 -0.97031 -0.08449 C -0.97135 -0.08565 -0.97274 -0.08565 -0.97378 -0.08634 C -0.97552 -0.08704 -0.97691 -0.08843 -0.97847 -0.08935 C -0.99635 -0.10324 -0.97274 -0.08634 -0.9901 -0.09745 C -0.99409 -0.09977 -0.99774 -0.10255 -1.00173 -0.10532 C -1.0033 -0.10648 -1.00468 -0.10787 -1.00625 -0.10856 C -1.01128 -0.11088 -1.00868 -0.10972 -1.01441 -0.11181 C -1.01805 -0.11505 -1.01857 -0.11574 -1.02257 -0.11806 C -1.02378 -0.11898 -1.02482 -0.11921 -1.02621 -0.11968 C -1.02725 -0.12083 -1.0283 -0.12222 -1.02968 -0.12292 C -1.0368 -0.12731 -1.03541 -0.12431 -1.04114 -0.1294 C -1.04288 -0.13056 -1.04409 -0.13287 -1.04583 -0.13426 C -1.04774 -0.13542 -1.04965 -0.13588 -1.05156 -0.13727 C -1.05295 -0.13819 -1.05399 -0.13958 -1.05503 -0.14051 C -1.05694 -0.1419 -1.05903 -0.14259 -1.06111 -0.14352 C -1.06302 -0.14653 -1.06389 -0.14792 -1.06684 -0.15 C -1.07378 -0.15486 -1.071 -0.15116 -1.07725 -0.15625 C -1.07968 -0.15833 -1.08177 -0.16065 -1.0842 -0.16273 C -1.08541 -0.16389 -1.08646 -0.16528 -1.08784 -0.16597 L -1.10503 -0.17708 C -1.10729 -0.17986 -1.10937 -0.18333 -1.11215 -0.18495 C -1.11354 -0.18611 -1.11528 -0.18611 -1.11666 -0.18657 C -1.11753 -0.18796 -1.11823 -0.18912 -1.11909 -0.18981 C -1.13489 -0.20347 -1.11805 -0.18727 -1.13177 -0.19769 C -1.14236 -0.20602 -1.13159 -0.20023 -1.13993 -0.20417 C -1.14062 -0.20532 -1.14149 -0.20671 -1.14236 -0.20741 C -1.14323 -0.2081 -1.14479 -0.20787 -1.14583 -0.20903 C -1.14687 -0.21019 -1.14705 -0.2125 -1.14809 -0.21389 C -1.14948 -0.21528 -1.15121 -0.21574 -1.1526 -0.21713 C -1.15538 -0.22106 -1.15868 -0.22616 -1.16302 -0.22801 C -1.16406 -0.22847 -1.16528 -0.22917 -1.16632 -0.22986 C -1.16753 -0.23056 -1.16875 -0.23194 -1.16979 -0.23287 C -1.17135 -0.23426 -1.17291 -0.23495 -1.17448 -0.23611 C -1.18073 -0.24097 -1.175 -0.23796 -1.18159 -0.24074 C -1.18455 -0.24514 -1.18784 -0.25023 -1.19184 -0.25185 L -1.19548 -0.2537 C -1.19653 -0.25486 -1.19774 -0.25579 -1.19896 -0.25671 C -1.20052 -0.2581 -1.20208 -0.25856 -1.20364 -0.26019 C -1.20972 -0.26574 -1.20087 -0.26134 -1.21041 -0.26458 C -1.22361 -0.27824 -1.20607 -0.26111 -1.221 -0.27292 C -1.22205 -0.27361 -1.22239 -0.27546 -1.22326 -0.27593 C -1.22552 -0.27731 -1.22795 -0.27824 -1.23038 -0.27917 L -1.23507 -0.28565 C -1.23611 -0.28704 -1.2368 -0.28958 -1.23837 -0.29028 L -1.24184 -0.2919 C -1.2526 -0.30185 -1.23941 -0.28912 -1.24774 -0.29815 C -1.25486 -0.30625 -1.25694 -0.30764 -1.26389 -0.31435 C -1.26823 -0.31806 -1.26614 -0.31667 -1.26996 -0.31875 " pathEditMode="relative" rAng="0" ptsTypes="AAAAAAAAAAAAAAAAAAAAAAAAAAAAAAAAAAAAAAAAAAAAAAAAAAAAAAAAAAAAAAAAAAAAAAAAAAAAAAAAAAAAAAAAAAAAAAAAAAAAAAAAAAAAAAAAAAAA">
                                      <p:cBhvr>
                                        <p:cTn id="15" dur="10000" fill="hold"/>
                                        <p:tgtEl>
                                          <p:spTgt spid="153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507" y="-1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1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0.01875 L -3.61111E-6 -0.01852 L -0.11892 -0.01713 C -0.19948 -0.01319 -0.12864 -0.01505 -0.15086 -0.01018 C -0.15468 -0.00949 -0.1585 -0.00926 -0.16215 -0.00856 C -0.16562 -0.00717 -0.16909 -0.00625 -0.17257 -0.00509 C -0.17465 -0.0044 -0.17708 -0.00417 -0.17934 -0.00347 C -0.18125 -0.00255 -0.18316 -0.00092 -0.18507 0.00023 C -0.19514 0.00509 -0.18368 -0.00208 -0.19531 0.00347 C -0.19843 0.00486 -0.20139 0.00741 -0.20451 0.00857 C -0.20868 0.01042 -0.21284 0.01065 -0.21701 0.01204 C -0.22048 0.01343 -0.22378 0.0162 -0.22725 0.01713 C -0.23125 0.01852 -0.23385 0.01921 -0.23767 0.02083 C -0.2434 0.02315 -0.23889 0.02153 -0.24548 0.0257 C -0.24861 0.02755 -0.25173 0.02894 -0.25486 0.03102 C -0.25711 0.03264 -0.2592 0.03472 -0.26163 0.03611 C -0.26336 0.03727 -0.26545 0.03704 -0.26718 0.03773 C -0.2776 0.04213 -0.27066 0.04028 -0.27986 0.04468 C -0.28246 0.04607 -0.28784 0.04745 -0.29027 0.04815 C -0.29409 0.05093 -0.29843 0.05486 -0.30277 0.05671 C -0.30798 0.05926 -0.3125 0.06042 -0.31753 0.06204 C -0.32257 0.06482 -0.32743 0.06806 -0.33246 0.0706 C -0.33368 0.07107 -0.33472 0.07176 -0.33593 0.07222 C -0.33854 0.07292 -0.34114 0.07361 -0.34392 0.07408 C -0.36007 0.08195 -0.34323 0.07408 -0.35538 0.07894 C -0.35642 0.07963 -0.35764 0.08033 -0.35868 0.08102 C -0.36371 0.08264 -0.37083 0.08333 -0.37586 0.08426 C -0.38281 0.08704 -0.38229 0.08704 -0.39184 0.08773 C -0.40416 0.08866 -0.41614 0.08866 -0.42847 0.08935 C -0.43454 0.08982 -0.44062 0.09051 -0.4467 0.0912 C -0.45937 0.09445 -0.44895 0.09213 -0.4684 0.09468 C -0.47222 0.09514 -0.47604 0.09607 -0.47986 0.0963 C -0.49045 0.09722 -0.50121 0.09745 -0.5118 0.09792 L -0.53802 0.1 L -0.59062 0.09792 C -0.59652 0.09769 -0.60208 0.09676 -0.60781 0.0963 L -0.63055 0.09468 C -0.64687 0.08866 -0.63663 0.09144 -0.66145 0.08935 C -0.68281 0.08426 -0.67048 0.08634 -0.69809 0.08426 C -0.70034 0.08357 -0.7026 0.08287 -0.70486 0.08264 C -0.7125 0.08125 -0.72014 0.08009 -0.7276 0.07894 C -0.73229 0.07847 -0.73698 0.07824 -0.74149 0.07732 C -0.7467 0.07662 -0.75121 0.07523 -0.75625 0.07408 C -0.75902 0.07315 -0.76163 0.07269 -0.76441 0.07222 C -0.76545 0.07153 -0.76649 0.07107 -0.76788 0.0706 C -0.77951 0.06667 -0.7802 0.06713 -0.79166 0.06528 C -0.79409 0.06412 -0.79635 0.06273 -0.79861 0.06204 C -0.80052 0.06111 -0.80225 0.06065 -0.80434 0.06042 L -0.81805 0.05671 C -0.81805 0.05695 -0.83159 0.05347 -0.83159 0.0537 C -0.83559 0.05162 -0.83923 0.04931 -0.84323 0.04815 C -0.85104 0.04583 -0.86701 0.04306 -0.86701 0.04329 C -0.87343 0.03982 -0.86857 0.0419 -0.87864 0.03982 L -0.89218 0.03611 C -0.90451 0.0331 -0.89618 0.03565 -0.90937 0.03287 C -0.92257 0.02986 -0.90954 0.03241 -0.92534 0.02755 C -0.92795 0.02685 -0.93073 0.02662 -0.93333 0.0257 C -0.94375 0.01968 -0.9342 0.02454 -0.94583 0.02083 C -0.94722 0.02014 -0.94809 0.01945 -0.9493 0.01875 C -0.96041 0.01551 -0.9618 0.01551 -0.97222 0.01389 C -0.9776 0.01134 -0.98368 0.00857 -0.98941 0.00695 C -0.99357 0.00556 -0.99774 0.00486 -1.00191 0.00347 C -1.00347 0.00301 -1.00486 0.00208 -1.00642 0.00185 C -1.01041 0.00093 -1.01423 0.0007 -1.01805 0.00023 C -1.01944 -0.00046 -1.02083 -0.00116 -1.02257 -0.00185 C -1.02534 -0.00255 -1.03003 -0.0037 -1.03281 -0.00509 C -1.03472 -0.00625 -1.03645 -0.00787 -1.03836 -0.00856 C -1.04184 -0.00972 -1.04531 -0.00949 -1.04878 -0.01018 C -1.0552 -0.01157 -1.0618 -0.01366 -1.06823 -0.01551 C -1.07014 -0.01597 -1.07204 -0.0169 -1.07378 -0.01713 L -1.0842 -0.01875 C -1.09409 -0.02477 -1.08628 -0.02106 -1.10121 -0.02407 C -1.10295 -0.0243 -1.10486 -0.02546 -1.10694 -0.02569 C -1.12291 -0.02893 -1.11267 -0.02592 -1.12604 -0.02917 C -1.12812 -0.0294 -1.12986 -0.03055 -1.13194 -0.03079 C -1.13802 -0.03194 -1.15347 -0.03356 -1.1592 -0.03426 C -1.16736 -0.03518 -1.17534 -0.03634 -1.18316 -0.03773 C -1.18628 -0.03819 -1.18941 -0.03912 -1.19236 -0.03935 C -1.21232 -0.0412 -1.21371 -0.04097 -1.22795 -0.04097 L -1.22795 -0.04074 " pathEditMode="relative" rAng="0" ptsTypes="AAAAAAAAAAAAAAAAAAAAAAAAAAAAAAAAAAAAAAAAAAAAAAAAAAAAAAAAAAAAAAAAAAAAAAAAAAAAAAAA">
                                      <p:cBhvr>
                                        <p:cTn id="18" dur="1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389" y="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2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4 -0.00023 L -0.00034 0.00023 C -0.00451 -0.00139 -0.00885 -0.00208 -0.01284 -0.00347 C -0.01597 -0.00417 -0.02465 -0.00741 -0.02847 -0.00787 C -0.03333 -0.00856 -0.03854 -0.0088 -0.0434 -0.00926 C -0.04618 -0.00995 -0.04843 -0.01042 -0.05086 -0.01088 C -0.05173 -0.01134 -0.05295 -0.01227 -0.05434 -0.0125 C -0.07552 -0.01343 -0.09722 -0.01343 -0.11857 -0.01389 C -0.12882 -0.01458 -0.15243 -0.0169 -0.16076 -0.0169 C -0.17725 -0.0169 -0.19375 -0.01574 -0.21024 -0.01528 L -0.29114 -0.0169 C -0.29618 -0.01713 -0.30052 -0.01759 -0.30538 -0.01852 C -0.3085 -0.01898 -0.31128 -0.02106 -0.31458 -0.0213 L -0.3309 -0.02268 L -0.33836 -0.02454 C -0.34079 -0.025 -0.34357 -0.02523 -0.34652 -0.02593 C -0.34843 -0.02616 -0.35052 -0.02685 -0.35243 -0.02731 C -0.35364 -0.02778 -0.35538 -0.02847 -0.35694 -0.0287 C -0.36684 -0.03102 -0.37604 -0.03125 -0.38628 -0.03194 C -0.40017 -0.03634 -0.37795 -0.0294 -0.39913 -0.03472 C -0.40034 -0.03518 -0.40156 -0.03634 -0.4026 -0.03657 C -0.4085 -0.03727 -0.41441 -0.0375 -0.42014 -0.03796 C -0.42795 -0.03981 -0.42656 -0.03935 -0.43576 -0.04074 C -0.4401 -0.04143 -0.44427 -0.04167 -0.44826 -0.04236 C -0.45069 -0.04259 -0.45312 -0.04329 -0.45555 -0.04398 C -0.45694 -0.04444 -0.45868 -0.04514 -0.46024 -0.04537 C -0.46441 -0.0463 -0.46857 -0.0463 -0.47309 -0.04676 C -0.47465 -0.04745 -0.47639 -0.04792 -0.47777 -0.04838 C -0.48559 -0.05023 -0.49323 -0.05046 -0.50121 -0.05139 C -0.50486 -0.05185 -0.5085 -0.05231 -0.5118 -0.05255 L -0.63264 -0.05 C -0.63941 -0.04977 -0.64618 -0.04884 -0.6526 -0.04838 C -0.67951 -0.04421 -0.63993 -0.05046 -0.67604 -0.04537 C -0.67882 -0.04514 -0.68177 -0.04444 -0.68454 -0.04398 C -0.69288 -0.04236 -0.70208 -0.04097 -0.71007 -0.04074 L -0.88142 -0.03935 L -1.01076 -0.03796 L -1.1092 -0.03935 C -1.11111 -0.03935 -1.11319 -0.04051 -1.1151 -0.04074 C -1.1177 -0.04143 -1.12066 -0.04167 -1.12326 -0.04236 C -1.12534 -0.04259 -1.12725 -0.04375 -1.12916 -0.04398 C -1.14062 -0.04491 -1.15225 -0.04491 -1.16371 -0.04537 C -1.17083 -0.04583 -1.17777 -0.0463 -1.18489 -0.04676 C -1.20868 -0.05139 -1.16944 -0.04444 -1.21093 -0.05 C -1.21232 -0.05023 -1.21389 -0.05139 -1.21562 -0.05139 C -1.24357 -0.05185 -1.2717 -0.05139 -1.30017 -0.05139 L -1.30017 -0.05116 " pathEditMode="relative" rAng="0" ptsTypes="AAAAAAAAAAAAAAAAAAAAAAAAAAAAAAAAAAAAAAAAAAAAAAA">
                                      <p:cBhvr>
                                        <p:cTn id="21" dur="10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983" y="-2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0"/>
                            </p:stCondLst>
                            <p:childTnLst>
                              <p:par>
                                <p:cTn id="2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1111E-6 7.40741E-7 L -6.11111E-6 7.40741E-7 C -0.00278 0.00162 -0.00573 0.00324 -0.00869 0.00439 C -0.01007 0.00509 -0.01146 0.00601 -0.01303 0.00601 C -0.02969 0.00601 -0.04636 0.00486 -0.06303 0.00439 L -0.08039 0.003 C -0.08438 0.00254 -0.08837 0.00185 -0.09237 0.00162 C -0.09844 0.00092 -0.10469 0.00069 -0.11077 7.40741E-7 C -0.12379 -0.00348 -0.11007 7.40741E-7 -0.13577 -0.00278 C -0.14948 -0.00417 -0.1382 -0.00348 -0.14775 -0.00579 C -0.1507 -0.00625 -0.15348 -0.00649 -0.15643 -0.00718 C -0.15834 -0.00741 -0.16007 -0.00811 -0.16181 -0.00857 C -0.16303 -0.00903 -0.16407 -0.00973 -0.16511 -0.00996 C -0.16771 -0.01065 -0.17014 -0.01112 -0.17275 -0.01158 C -0.17674 -0.0132 -0.17657 -0.01343 -0.18143 -0.01436 C -0.18438 -0.01505 -0.18733 -0.01528 -0.19011 -0.01575 C -0.19202 -0.01621 -0.19376 -0.0169 -0.19549 -0.01737 C -0.19775 -0.01783 -0.19983 -0.01829 -0.20209 -0.01875 C -0.20469 -0.01922 -0.20712 -0.01968 -0.20973 -0.02014 C -0.21337 -0.02107 -0.21685 -0.02223 -0.22049 -0.02315 C -0.22344 -0.02362 -0.22952 -0.025 -0.23247 -0.02593 C -0.23369 -0.02639 -0.23473 -0.02709 -0.23577 -0.02732 C -0.23785 -0.02801 -0.24011 -0.02825 -0.24237 -0.02894 C -0.2441 -0.0294 -0.24584 -0.02987 -0.24775 -0.03033 C -0.24983 -0.03079 -0.25209 -0.03102 -0.25435 -0.03172 C -0.25539 -0.03218 -0.25643 -0.03288 -0.25747 -0.03311 C -0.25903 -0.0338 -0.26042 -0.03403 -0.26181 -0.03473 C -0.26372 -0.03542 -0.26546 -0.03681 -0.26737 -0.0375 C -0.28299 -0.04468 -0.26789 -0.03727 -0.28039 -0.0419 C -0.28039 -0.0419 -0.28855 -0.04561 -0.29011 -0.0463 C -0.29115 -0.04676 -0.29237 -0.04723 -0.29341 -0.04769 C -0.2948 -0.04815 -0.29636 -0.04862 -0.29775 -0.04908 C -0.29879 -0.04954 -0.29983 -0.05024 -0.30105 -0.0507 C -0.30278 -0.05116 -0.30469 -0.05139 -0.30643 -0.05209 C -0.30869 -0.05278 -0.31077 -0.0544 -0.31303 -0.05487 C -0.31476 -0.05533 -0.31667 -0.05579 -0.31841 -0.05649 C -0.31945 -0.05672 -0.32049 -0.05741 -0.32171 -0.05788 C -0.32379 -0.05857 -0.32605 -0.0588 -0.32813 -0.05926 C -0.33056 -0.06088 -0.33317 -0.06297 -0.33577 -0.06366 C -0.33837 -0.06436 -0.3408 -0.06459 -0.34341 -0.06505 C -0.35678 -0.07385 -0.3356 -0.06065 -0.35539 -0.06945 C -0.35626 -0.06991 -0.3566 -0.072 -0.35747 -0.07223 C -0.36025 -0.07338 -0.36337 -0.07338 -0.36615 -0.07385 C -0.36737 -0.07431 -0.36841 -0.075 -0.36945 -0.07524 C -0.38091 -0.07871 -0.37188 -0.07477 -0.37935 -0.07825 C -0.38629 -0.0845 -0.3783 -0.07825 -0.39115 -0.08241 C -0.39271 -0.08311 -0.3941 -0.08473 -0.39549 -0.08542 C -0.3974 -0.08612 -0.39914 -0.08635 -0.40105 -0.08681 C -0.40244 -0.08727 -0.40382 -0.08774 -0.40539 -0.0882 C -0.40712 -0.08982 -0.40886 -0.09144 -0.41077 -0.0926 C -0.41181 -0.09329 -0.41303 -0.09352 -0.41407 -0.09399 C -0.4165 -0.09514 -0.4191 -0.09607 -0.42171 -0.097 C -0.42275 -0.09746 -0.42379 -0.09792 -0.42483 -0.09838 C -0.42639 -0.09908 -0.42778 -0.09931 -0.42935 -0.09977 C -0.43108 -0.1007 -0.43299 -0.10163 -0.43473 -0.10278 C -0.43612 -0.10371 -0.43751 -0.10487 -0.43907 -0.10556 C -0.4408 -0.10649 -0.44271 -0.10649 -0.44445 -0.10718 C -0.44671 -0.10788 -0.44879 -0.10926 -0.45105 -0.10996 C -0.45521 -0.11135 -0.45747 -0.11204 -0.46181 -0.11436 C -0.46546 -0.11621 -0.46893 -0.11899 -0.47275 -0.12014 C -0.4757 -0.12107 -0.47865 -0.12153 -0.48143 -0.12315 C -0.48855 -0.12686 -0.4849 -0.12547 -0.49237 -0.12732 C -0.50174 -0.13241 -0.49393 -0.12871 -0.50209 -0.13172 C -0.50313 -0.13218 -0.50417 -0.13288 -0.50539 -0.13311 C -0.51424 -0.13612 -0.5073 -0.13311 -0.51511 -0.13612 C -0.51615 -0.13658 -0.51737 -0.13704 -0.51841 -0.1375 C -0.5198 -0.13797 -0.52136 -0.1382 -0.52275 -0.13889 C -0.52431 -0.13982 -0.52553 -0.14121 -0.52709 -0.1419 C -0.53056 -0.14329 -0.53438 -0.14375 -0.53803 -0.14468 L -0.54341 -0.1463 C -0.5448 -0.14723 -0.54619 -0.14838 -0.54775 -0.14908 C -0.5507 -0.1507 -0.5533 -0.15116 -0.55643 -0.15209 C -0.55782 -0.15301 -0.55938 -0.15417 -0.56077 -0.15487 C -0.56355 -0.15649 -0.56528 -0.15649 -0.56841 -0.15788 L -0.57813 -0.16227 C -0.57935 -0.16274 -0.58039 -0.16343 -0.58143 -0.16366 C -0.59931 -0.1676 -0.58056 -0.16297 -0.59115 -0.16644 C -0.59306 -0.16713 -0.5948 -0.16737 -0.59671 -0.16806 C -0.61372 -0.17408 -0.59341 -0.16713 -0.60869 -0.17524 C -0.61025 -0.17616 -0.61216 -0.17616 -0.61407 -0.17663 C -0.61737 -0.17755 -0.62327 -0.17987 -0.62605 -0.18102 C -0.62813 -0.18195 -0.63039 -0.18264 -0.63247 -0.1838 C -0.63403 -0.18496 -0.63542 -0.18612 -0.63681 -0.18681 C -0.6382 -0.1875 -0.63976 -0.18774 -0.64115 -0.1882 C -0.64237 -0.18866 -0.64341 -0.18936 -0.64445 -0.18959 C -0.64584 -0.19028 -0.6474 -0.19051 -0.64879 -0.19121 C -0.65001 -0.19167 -0.65105 -0.19213 -0.65209 -0.1926 C -0.65348 -0.19306 -0.65504 -0.19329 -0.65643 -0.19399 C -0.65799 -0.19491 -0.65921 -0.19607 -0.66077 -0.197 C -0.66216 -0.19769 -0.66372 -0.19792 -0.66511 -0.19838 C -0.66737 -0.19931 -0.66945 -0.20024 -0.67171 -0.20139 C -0.67275 -0.20186 -0.67379 -0.20209 -0.67483 -0.20278 C -0.67674 -0.20371 -0.67848 -0.20487 -0.68039 -0.20556 C -0.68178 -0.20625 -0.68334 -0.20649 -0.68473 -0.20718 C -0.68803 -0.20834 -0.69115 -0.20996 -0.69445 -0.21135 C -0.69671 -0.2125 -0.69896 -0.2132 -0.70105 -0.21436 C -0.71077 -0.21991 -0.70591 -0.2176 -0.71511 -0.22153 C -0.71615 -0.222 -0.71719 -0.22269 -0.71841 -0.22292 C -0.72014 -0.22338 -0.72205 -0.22385 -0.72379 -0.22454 C -0.72917 -0.22616 -0.72518 -0.2257 -0.73143 -0.22871 C -0.73282 -0.2294 -0.73438 -0.22987 -0.73577 -0.23033 C -0.73872 -0.23218 -0.74132 -0.23473 -0.74445 -0.23612 C -0.74549 -0.23658 -0.74671 -0.23704 -0.74775 -0.2375 C -0.75296 -0.24005 -0.75417 -0.24121 -0.75973 -0.24329 C -0.76146 -0.24399 -0.76337 -0.24422 -0.76511 -0.24468 C -0.76667 -0.24514 -0.76806 -0.24561 -0.76945 -0.2463 C -0.78282 -0.25116 -0.75973 -0.24283 -0.77709 -0.25047 C -0.77882 -0.25139 -0.78073 -0.25139 -0.78247 -0.25209 C -0.78369 -0.25232 -0.78473 -0.25301 -0.78577 -0.25348 C -0.78751 -0.25394 -0.78942 -0.2544 -0.79115 -0.25487 C -0.79376 -0.25579 -0.79636 -0.25695 -0.79879 -0.25788 C -0.80035 -0.25834 -0.80174 -0.25857 -0.80313 -0.25926 C -0.80469 -0.25996 -0.80591 -0.26158 -0.80747 -0.26204 C -0.81007 -0.26297 -0.81268 -0.2632 -0.81511 -0.26366 C -0.82084 -0.26852 -0.81615 -0.26528 -0.82483 -0.26783 C -0.82605 -0.26829 -0.82709 -0.26899 -0.82813 -0.26945 C -0.83178 -0.27038 -0.83542 -0.27153 -0.83907 -0.27223 C -0.8415 -0.27269 -0.8441 -0.27315 -0.84671 -0.27362 C -0.84966 -0.27454 -0.85244 -0.2757 -0.85539 -0.27663 C -0.85678 -0.27709 -0.85817 -0.27778 -0.85973 -0.27801 C -0.86407 -0.27894 -0.86841 -0.2801 -0.87275 -0.28102 C -0.89723 -0.28565 -0.8698 -0.27963 -0.89011 -0.2838 C -0.89445 -0.28473 -0.89879 -0.28635 -0.90313 -0.28681 C -0.91771 -0.28843 -0.91112 -0.2875 -0.92275 -0.28959 C -0.92379 -0.29005 -0.92483 -0.29075 -0.92605 -0.29121 C -0.92882 -0.29167 -0.94219 -0.29352 -0.94445 -0.29399 C -0.94844 -0.29468 -0.95469 -0.29584 -0.95869 -0.297 C -0.96042 -0.29746 -0.96216 -0.29792 -0.96407 -0.29838 C -0.96737 -0.29908 -0.97049 -0.29931 -0.97379 -0.29977 C -0.98195 -0.30348 -0.9724 -0.29954 -0.98907 -0.30278 C -0.99011 -0.30301 -0.99115 -0.30394 -0.99237 -0.30417 C -0.9974 -0.30487 -1.00244 -0.3051 -1.00747 -0.30556 C -1.01007 -0.30602 -1.01268 -0.30649 -1.01511 -0.30695 C -1.01702 -0.30741 -1.01876 -0.30811 -1.02049 -0.30857 C -1.02448 -0.30926 -1.02848 -0.3095 -1.03247 -0.30996 C -1.03681 -0.31112 -1.04115 -0.3125 -1.04532 -0.31274 C -1.05226 -0.31366 -1.05921 -0.31366 -1.06598 -0.31436 L -1.08351 -0.31575 C -1.08785 -0.31621 -1.09219 -0.31713 -1.09653 -0.31713 L -1.18126 -0.31852 C -1.19185 -0.31806 -1.20226 -0.31829 -1.21285 -0.31713 C -1.2158 -0.3169 -1.21858 -0.31528 -1.22153 -0.31436 C -1.22292 -0.31389 -1.22448 -0.31343 -1.22587 -0.31274 L -1.22917 -0.31135 L -1.22917 -0.31135 " pathEditMode="relative" ptsTypes="AAAAAAAAAAAAAAAAAAAAAAAAAAAAAAAAAAAAAAAAAAAAAAAAAAAAAAAAAAAAAAAAAAAAAAAAAAAAAAAAAAAAAAAAAAAAAAAAAAAAAAAAAAAAAAAAAAAAAAAAAAAAAAAAAAAAAAAAAAAAAAAAA">
                                      <p:cBhvr>
                                        <p:cTn id="24" dur="10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700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1111E-6 7.40741E-7 L -6.11111E-6 7.40741E-7 C -0.00278 0.00162 -0.00573 0.00324 -0.00869 0.00439 C -0.01007 0.00509 -0.01146 0.00601 -0.01303 0.00601 C -0.02969 0.00601 -0.04636 0.00486 -0.06303 0.00439 L -0.08039 0.003 C -0.08438 0.00254 -0.08837 0.00185 -0.09237 0.00162 C -0.09844 0.00092 -0.10469 0.00069 -0.11077 7.40741E-7 C -0.12379 -0.00348 -0.11007 7.40741E-7 -0.13577 -0.00278 C -0.14948 -0.00417 -0.1382 -0.00348 -0.14775 -0.00579 C -0.1507 -0.00625 -0.15348 -0.00649 -0.15643 -0.00718 C -0.15834 -0.00741 -0.16007 -0.00811 -0.16181 -0.00857 C -0.16303 -0.00903 -0.16407 -0.00973 -0.16511 -0.00996 C -0.16771 -0.01065 -0.17014 -0.01112 -0.17275 -0.01158 C -0.17674 -0.0132 -0.17657 -0.01343 -0.18143 -0.01436 C -0.18438 -0.01505 -0.18733 -0.01528 -0.19011 -0.01575 C -0.19202 -0.01621 -0.19376 -0.0169 -0.19549 -0.01737 C -0.19775 -0.01783 -0.19983 -0.01829 -0.20209 -0.01875 C -0.20469 -0.01922 -0.20712 -0.01968 -0.20973 -0.02014 C -0.21337 -0.02107 -0.21685 -0.02223 -0.22049 -0.02315 C -0.22344 -0.02362 -0.22952 -0.025 -0.23247 -0.02593 C -0.23369 -0.02639 -0.23473 -0.02709 -0.23577 -0.02732 C -0.23785 -0.02801 -0.24011 -0.02825 -0.24237 -0.02894 C -0.2441 -0.0294 -0.24584 -0.02987 -0.24775 -0.03033 C -0.24983 -0.03079 -0.25209 -0.03102 -0.25435 -0.03172 C -0.25539 -0.03218 -0.25643 -0.03288 -0.25747 -0.03311 C -0.25903 -0.0338 -0.26042 -0.03403 -0.26181 -0.03473 C -0.26372 -0.03542 -0.26546 -0.03681 -0.26737 -0.0375 C -0.28299 -0.04468 -0.26789 -0.03727 -0.28039 -0.0419 C -0.28039 -0.0419 -0.28855 -0.04561 -0.29011 -0.0463 C -0.29115 -0.04676 -0.29237 -0.04723 -0.29341 -0.04769 C -0.2948 -0.04815 -0.29636 -0.04862 -0.29775 -0.04908 C -0.29879 -0.04954 -0.29983 -0.05024 -0.30105 -0.0507 C -0.30278 -0.05116 -0.30469 -0.05139 -0.30643 -0.05209 C -0.30869 -0.05278 -0.31077 -0.0544 -0.31303 -0.05487 C -0.31476 -0.05533 -0.31667 -0.05579 -0.31841 -0.05649 C -0.31945 -0.05672 -0.32049 -0.05741 -0.32171 -0.05788 C -0.32379 -0.05857 -0.32605 -0.0588 -0.32813 -0.05926 C -0.33056 -0.06088 -0.33317 -0.06297 -0.33577 -0.06366 C -0.33837 -0.06436 -0.3408 -0.06459 -0.34341 -0.06505 C -0.35678 -0.07385 -0.3356 -0.06065 -0.35539 -0.06945 C -0.35626 -0.06991 -0.3566 -0.072 -0.35747 -0.07223 C -0.36025 -0.07338 -0.36337 -0.07338 -0.36615 -0.07385 C -0.36737 -0.07431 -0.36841 -0.075 -0.36945 -0.07524 C -0.38091 -0.07871 -0.37188 -0.07477 -0.37935 -0.07825 C -0.38629 -0.0845 -0.3783 -0.07825 -0.39115 -0.08241 C -0.39271 -0.08311 -0.3941 -0.08473 -0.39549 -0.08542 C -0.3974 -0.08612 -0.39914 -0.08635 -0.40105 -0.08681 C -0.40244 -0.08727 -0.40382 -0.08774 -0.40539 -0.0882 C -0.40712 -0.08982 -0.40886 -0.09144 -0.41077 -0.0926 C -0.41181 -0.09329 -0.41303 -0.09352 -0.41407 -0.09399 C -0.4165 -0.09514 -0.4191 -0.09607 -0.42171 -0.097 C -0.42275 -0.09746 -0.42379 -0.09792 -0.42483 -0.09838 C -0.42639 -0.09908 -0.42778 -0.09931 -0.42935 -0.09977 C -0.43108 -0.1007 -0.43299 -0.10163 -0.43473 -0.10278 C -0.43612 -0.10371 -0.43751 -0.10487 -0.43907 -0.10556 C -0.4408 -0.10649 -0.44271 -0.10649 -0.44445 -0.10718 C -0.44671 -0.10788 -0.44879 -0.10926 -0.45105 -0.10996 C -0.45521 -0.11135 -0.45747 -0.11204 -0.46181 -0.11436 C -0.46546 -0.11621 -0.46893 -0.11899 -0.47275 -0.12014 C -0.4757 -0.12107 -0.47865 -0.12153 -0.48143 -0.12315 C -0.48855 -0.12686 -0.4849 -0.12547 -0.49237 -0.12732 C -0.50174 -0.13241 -0.49393 -0.12871 -0.50209 -0.13172 C -0.50313 -0.13218 -0.50417 -0.13288 -0.50539 -0.13311 C -0.51424 -0.13612 -0.5073 -0.13311 -0.51511 -0.13612 C -0.51615 -0.13658 -0.51737 -0.13704 -0.51841 -0.1375 C -0.5198 -0.13797 -0.52136 -0.1382 -0.52275 -0.13889 C -0.52431 -0.13982 -0.52553 -0.14121 -0.52709 -0.1419 C -0.53056 -0.14329 -0.53438 -0.14375 -0.53803 -0.14468 L -0.54341 -0.1463 C -0.5448 -0.14723 -0.54619 -0.14838 -0.54775 -0.14908 C -0.5507 -0.1507 -0.5533 -0.15116 -0.55643 -0.15209 C -0.55782 -0.15301 -0.55938 -0.15417 -0.56077 -0.15487 C -0.56355 -0.15649 -0.56528 -0.15649 -0.56841 -0.15788 L -0.57813 -0.16227 C -0.57935 -0.16274 -0.58039 -0.16343 -0.58143 -0.16366 C -0.59931 -0.1676 -0.58056 -0.16297 -0.59115 -0.16644 C -0.59306 -0.16713 -0.5948 -0.16737 -0.59671 -0.16806 C -0.61372 -0.17408 -0.59341 -0.16713 -0.60869 -0.17524 C -0.61025 -0.17616 -0.61216 -0.17616 -0.61407 -0.17663 C -0.61737 -0.17755 -0.62327 -0.17987 -0.62605 -0.18102 C -0.62813 -0.18195 -0.63039 -0.18264 -0.63247 -0.1838 C -0.63403 -0.18496 -0.63542 -0.18612 -0.63681 -0.18681 C -0.6382 -0.1875 -0.63976 -0.18774 -0.64115 -0.1882 C -0.64237 -0.18866 -0.64341 -0.18936 -0.64445 -0.18959 C -0.64584 -0.19028 -0.6474 -0.19051 -0.64879 -0.19121 C -0.65001 -0.19167 -0.65105 -0.19213 -0.65209 -0.1926 C -0.65348 -0.19306 -0.65504 -0.19329 -0.65643 -0.19399 C -0.65799 -0.19491 -0.65921 -0.19607 -0.66077 -0.197 C -0.66216 -0.19769 -0.66372 -0.19792 -0.66511 -0.19838 C -0.66737 -0.19931 -0.66945 -0.20024 -0.67171 -0.20139 C -0.67275 -0.20186 -0.67379 -0.20209 -0.67483 -0.20278 C -0.67674 -0.20371 -0.67848 -0.20487 -0.68039 -0.20556 C -0.68178 -0.20625 -0.68334 -0.20649 -0.68473 -0.20718 C -0.68803 -0.20834 -0.69115 -0.20996 -0.69445 -0.21135 C -0.69671 -0.2125 -0.69896 -0.2132 -0.70105 -0.21436 C -0.71077 -0.21991 -0.70591 -0.2176 -0.71511 -0.22153 C -0.71615 -0.222 -0.71719 -0.22269 -0.71841 -0.22292 C -0.72014 -0.22338 -0.72205 -0.22385 -0.72379 -0.22454 C -0.72917 -0.22616 -0.72518 -0.2257 -0.73143 -0.22871 C -0.73282 -0.2294 -0.73438 -0.22987 -0.73577 -0.23033 C -0.73872 -0.23218 -0.74132 -0.23473 -0.74445 -0.23612 C -0.74549 -0.23658 -0.74671 -0.23704 -0.74775 -0.2375 C -0.75296 -0.24005 -0.75417 -0.24121 -0.75973 -0.24329 C -0.76146 -0.24399 -0.76337 -0.24422 -0.76511 -0.24468 C -0.76667 -0.24514 -0.76806 -0.24561 -0.76945 -0.2463 C -0.78282 -0.25116 -0.75973 -0.24283 -0.77709 -0.25047 C -0.77882 -0.25139 -0.78073 -0.25139 -0.78247 -0.25209 C -0.78369 -0.25232 -0.78473 -0.25301 -0.78577 -0.25348 C -0.78751 -0.25394 -0.78942 -0.2544 -0.79115 -0.25487 C -0.79376 -0.25579 -0.79636 -0.25695 -0.79879 -0.25788 C -0.80035 -0.25834 -0.80174 -0.25857 -0.80313 -0.25926 C -0.80469 -0.25996 -0.80591 -0.26158 -0.80747 -0.26204 C -0.81007 -0.26297 -0.81268 -0.2632 -0.81511 -0.26366 C -0.82084 -0.26852 -0.81615 -0.26528 -0.82483 -0.26783 C -0.82605 -0.26829 -0.82709 -0.26899 -0.82813 -0.26945 C -0.83178 -0.27038 -0.83542 -0.27153 -0.83907 -0.27223 C -0.8415 -0.27269 -0.8441 -0.27315 -0.84671 -0.27362 C -0.84966 -0.27454 -0.85244 -0.2757 -0.85539 -0.27663 C -0.85678 -0.27709 -0.85817 -0.27778 -0.85973 -0.27801 C -0.86407 -0.27894 -0.86841 -0.2801 -0.87275 -0.28102 C -0.89723 -0.28565 -0.8698 -0.27963 -0.89011 -0.2838 C -0.89445 -0.28473 -0.89879 -0.28635 -0.90313 -0.28681 C -0.91771 -0.28843 -0.91112 -0.2875 -0.92275 -0.28959 C -0.92379 -0.29005 -0.92483 -0.29075 -0.92605 -0.29121 C -0.92882 -0.29167 -0.94219 -0.29352 -0.94445 -0.29399 C -0.94844 -0.29468 -0.95469 -0.29584 -0.95869 -0.297 C -0.96042 -0.29746 -0.96216 -0.29792 -0.96407 -0.29838 C -0.96737 -0.29908 -0.97049 -0.29931 -0.97379 -0.29977 C -0.98195 -0.30348 -0.9724 -0.29954 -0.98907 -0.30278 C -0.99011 -0.30301 -0.99115 -0.30394 -0.99237 -0.30417 C -0.9974 -0.30487 -1.00244 -0.3051 -1.00747 -0.30556 C -1.01007 -0.30602 -1.01268 -0.30649 -1.01511 -0.30695 C -1.01702 -0.30741 -1.01876 -0.30811 -1.02049 -0.30857 C -1.02448 -0.30926 -1.02848 -0.3095 -1.03247 -0.30996 C -1.03681 -0.31112 -1.04115 -0.3125 -1.04532 -0.31274 C -1.05226 -0.31366 -1.05921 -0.31366 -1.06598 -0.31436 L -1.08351 -0.31575 C -1.08785 -0.31621 -1.09219 -0.31713 -1.09653 -0.31713 L -1.18126 -0.31852 C -1.19185 -0.31806 -1.20226 -0.31829 -1.21285 -0.31713 C -1.2158 -0.3169 -1.21858 -0.31528 -1.22153 -0.31436 C -1.22292 -0.31389 -1.22448 -0.31343 -1.22587 -0.31274 L -1.22917 -0.31135 L -1.22917 -0.31135 " pathEditMode="relative" ptsTypes="AAAAAAAAAAAAAAAAAAAAAAAAAAAAAAAAAAAAAAAAAAAAAAAAAAAAAAAAAAAAAAAAAAAAAAAAAAAAAAAAAAAAAAAAAAAAAAAAAAAAAAAAAAAAAAAAAAAAAAAAAAAAAAAAAAAAAAAAAAAAAAAAA">
                                      <p:cBhvr>
                                        <p:cTn id="27" dur="10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A4248F76-8BC2-4158-91EF-D5EED85D519F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28675" name="Picture 2">
            <a:extLst>
              <a:ext uri="{FF2B5EF4-FFF2-40B4-BE49-F238E27FC236}">
                <a16:creationId xmlns:a16="http://schemas.microsoft.com/office/drawing/2014/main" id="{0BFEB561-21D5-4255-BD17-5EBB8E8095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213" y="2760663"/>
            <a:ext cx="1789112" cy="168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C3C596E-DF09-4170-9E6D-71F44C14E678}"/>
              </a:ext>
            </a:extLst>
          </p:cNvPr>
          <p:cNvCxnSpPr/>
          <p:nvPr/>
        </p:nvCxnSpPr>
        <p:spPr>
          <a:xfrm>
            <a:off x="6224588" y="5703888"/>
            <a:ext cx="0" cy="14446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677" name="Picture 13">
            <a:extLst>
              <a:ext uri="{FF2B5EF4-FFF2-40B4-BE49-F238E27FC236}">
                <a16:creationId xmlns:a16="http://schemas.microsoft.com/office/drawing/2014/main" id="{DD3338DA-6BDA-47F6-B828-561E96434E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2438400"/>
            <a:ext cx="889000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8" name="Picture 15">
            <a:extLst>
              <a:ext uri="{FF2B5EF4-FFF2-40B4-BE49-F238E27FC236}">
                <a16:creationId xmlns:a16="http://schemas.microsoft.com/office/drawing/2014/main" id="{E59B62D4-EF34-4B2B-828A-1B6DC869B7A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2938" y="2438400"/>
            <a:ext cx="906462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: Rounded Corners 10">
            <a:extLst>
              <a:ext uri="{FF2B5EF4-FFF2-40B4-BE49-F238E27FC236}">
                <a16:creationId xmlns:a16="http://schemas.microsoft.com/office/drawing/2014/main" id="{93A92FBF-174B-437E-B77A-05BCEAA9A6C7}"/>
              </a:ext>
            </a:extLst>
          </p:cNvPr>
          <p:cNvSpPr/>
          <p:nvPr/>
        </p:nvSpPr>
        <p:spPr>
          <a:xfrm>
            <a:off x="647700" y="4838700"/>
            <a:ext cx="7839075" cy="1374775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Kit and Sam arrived in the Enchanted Forest. It was full of pine trees and it was very dark and damp. In the distance, they could see a cottage that was leaning to one side. It looked like a magic cottage!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F97F6A4-9C19-44D3-B8E3-3C3625E9DF17}"/>
              </a:ext>
            </a:extLst>
          </p:cNvPr>
          <p:cNvSpPr/>
          <p:nvPr/>
        </p:nvSpPr>
        <p:spPr>
          <a:xfrm rot="7906188">
            <a:off x="7574756" y="4853782"/>
            <a:ext cx="365125" cy="379412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0E221F1B-5679-4516-88B7-02AB22CAC58F}"/>
              </a:ext>
            </a:extLst>
          </p:cNvPr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C029D5F8-EBE8-47BE-ADD0-7F46893A2B0D}"/>
                </a:ext>
              </a:extLst>
            </p:cNvPr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BFA4E755-B8F2-4520-94D6-4E2CC5E576EF}"/>
                </a:ext>
              </a:extLst>
            </p:cNvPr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D5057795-A380-4E1E-9B82-8568C714F65A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29699" name="Picture 2">
            <a:extLst>
              <a:ext uri="{FF2B5EF4-FFF2-40B4-BE49-F238E27FC236}">
                <a16:creationId xmlns:a16="http://schemas.microsoft.com/office/drawing/2014/main" id="{5222D3DA-12CA-4FE5-8579-F2AE992C49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213" y="2760663"/>
            <a:ext cx="1789112" cy="168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5696606-44C6-4D01-9A02-74E2487586EB}"/>
              </a:ext>
            </a:extLst>
          </p:cNvPr>
          <p:cNvCxnSpPr/>
          <p:nvPr/>
        </p:nvCxnSpPr>
        <p:spPr>
          <a:xfrm>
            <a:off x="6224588" y="5703888"/>
            <a:ext cx="0" cy="14446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701" name="Picture 13">
            <a:extLst>
              <a:ext uri="{FF2B5EF4-FFF2-40B4-BE49-F238E27FC236}">
                <a16:creationId xmlns:a16="http://schemas.microsoft.com/office/drawing/2014/main" id="{9756EB9B-B9AB-4E0D-A55D-7B538D067A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2438400"/>
            <a:ext cx="889000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2" name="Picture 15">
            <a:extLst>
              <a:ext uri="{FF2B5EF4-FFF2-40B4-BE49-F238E27FC236}">
                <a16:creationId xmlns:a16="http://schemas.microsoft.com/office/drawing/2014/main" id="{04D372F8-1079-476F-AE7E-7610CB4352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2938" y="2438400"/>
            <a:ext cx="906462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: Rounded Corners 10">
            <a:extLst>
              <a:ext uri="{FF2B5EF4-FFF2-40B4-BE49-F238E27FC236}">
                <a16:creationId xmlns:a16="http://schemas.microsoft.com/office/drawing/2014/main" id="{7F153677-3BA8-4B61-BA32-CADDD75076D7}"/>
              </a:ext>
            </a:extLst>
          </p:cNvPr>
          <p:cNvSpPr/>
          <p:nvPr/>
        </p:nvSpPr>
        <p:spPr>
          <a:xfrm>
            <a:off x="647700" y="5386388"/>
            <a:ext cx="7839075" cy="827087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Sam looked around as Kit put away the magic book. “Where do you think all of the people are?” asked Sam nervously. 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24517820-BADE-462A-A3DC-52EBE71503AC}"/>
              </a:ext>
            </a:extLst>
          </p:cNvPr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332010DD-54E1-4E4C-88A7-DA430CD6EA21}"/>
                </a:ext>
              </a:extLst>
            </p:cNvPr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7F03B56E-58AD-4204-9230-1C46EB019AA9}"/>
                </a:ext>
              </a:extLst>
            </p:cNvPr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id="{4888E474-0786-478D-B45D-288C31A52C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/>
              <a:t>Sentence Time</a:t>
            </a:r>
          </a:p>
        </p:txBody>
      </p: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94B64640-F148-4957-90D7-566342124A7F}"/>
              </a:ext>
            </a:extLst>
          </p:cNvPr>
          <p:cNvSpPr/>
          <p:nvPr/>
        </p:nvSpPr>
        <p:spPr>
          <a:xfrm>
            <a:off x="684213" y="1338263"/>
            <a:ext cx="7775575" cy="584200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Sam isn’t sure about being in the forest. What does she whisper to Kit? 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55E2B90D-092C-4ED6-8CCF-FADAEC85092D}"/>
              </a:ext>
            </a:extLst>
          </p:cNvPr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1341E22D-CED6-4AAB-9528-A07D8E700B52}"/>
                </a:ext>
              </a:extLst>
            </p:cNvPr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12FFF06-7250-4123-9521-036B41EB0E58}"/>
                </a:ext>
              </a:extLst>
            </p:cNvPr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30725" name="Picture 2">
            <a:extLst>
              <a:ext uri="{FF2B5EF4-FFF2-40B4-BE49-F238E27FC236}">
                <a16:creationId xmlns:a16="http://schemas.microsoft.com/office/drawing/2014/main" id="{38299B7B-E156-4D25-BC90-0AE8604F43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7225" y="2227263"/>
            <a:ext cx="1941513" cy="559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Picture 1">
            <a:extLst>
              <a:ext uri="{FF2B5EF4-FFF2-40B4-BE49-F238E27FC236}">
                <a16:creationId xmlns:a16="http://schemas.microsoft.com/office/drawing/2014/main" id="{B5058104-C333-48FD-9693-2DBC3177BB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225" y="2227263"/>
            <a:ext cx="1778000" cy="556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FB645433-D4FB-4128-933B-86F82F066845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2AFA8FFA-298F-4651-A5E2-B8106695CC04}"/>
              </a:ext>
            </a:extLst>
          </p:cNvPr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4B5A2F7B-C02F-4731-B5DF-80B3280DC4B8}"/>
                </a:ext>
              </a:extLst>
            </p:cNvPr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D6C1B95D-66A8-49C6-AD3A-0ADD91D748D1}"/>
                </a:ext>
              </a:extLst>
            </p:cNvPr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grpSp>
        <p:nvGrpSpPr>
          <p:cNvPr id="25605" name="Show button">
            <a:extLst>
              <a:ext uri="{FF2B5EF4-FFF2-40B4-BE49-F238E27FC236}">
                <a16:creationId xmlns:a16="http://schemas.microsoft.com/office/drawing/2014/main" id="{16842C61-55C9-431D-B86D-AD468D71DF56}"/>
              </a:ext>
            </a:extLst>
          </p:cNvPr>
          <p:cNvGrpSpPr>
            <a:grpSpLocks/>
          </p:cNvGrpSpPr>
          <p:nvPr/>
        </p:nvGrpSpPr>
        <p:grpSpPr bwMode="auto">
          <a:xfrm>
            <a:off x="6915150" y="5534025"/>
            <a:ext cx="1498600" cy="666750"/>
            <a:chOff x="6914614" y="5534675"/>
            <a:chExt cx="1499293" cy="666848"/>
          </a:xfrm>
        </p:grpSpPr>
        <p:sp>
          <p:nvSpPr>
            <p:cNvPr id="13" name="Rectangle: Rounded Corners 19">
              <a:extLst>
                <a:ext uri="{FF2B5EF4-FFF2-40B4-BE49-F238E27FC236}">
                  <a16:creationId xmlns:a16="http://schemas.microsoft.com/office/drawing/2014/main" id="{B749E8EC-6788-44E2-A91B-95F1DCE95619}"/>
                </a:ext>
              </a:extLst>
            </p:cNvPr>
            <p:cNvSpPr/>
            <p:nvPr/>
          </p:nvSpPr>
          <p:spPr>
            <a:xfrm>
              <a:off x="6914614" y="5650580"/>
              <a:ext cx="1099058" cy="431863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BAFDE8E3-9359-4121-B637-AF08037E6A9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sp>
        <p:nvSpPr>
          <p:cNvPr id="10" name="Rectangle: Rounded Corners 63">
            <a:extLst>
              <a:ext uri="{FF2B5EF4-FFF2-40B4-BE49-F238E27FC236}">
                <a16:creationId xmlns:a16="http://schemas.microsoft.com/office/drawing/2014/main" id="{8C4D31E2-E570-4D77-9F96-75CAF86F7942}"/>
              </a:ext>
            </a:extLst>
          </p:cNvPr>
          <p:cNvSpPr/>
          <p:nvPr/>
        </p:nvSpPr>
        <p:spPr bwMode="auto">
          <a:xfrm>
            <a:off x="1773238" y="854075"/>
            <a:ext cx="5729287" cy="1509713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bIns="180000" anchor="ctr"/>
          <a:lstStyle/>
          <a:p>
            <a:pPr algn="ctr">
              <a:spcBef>
                <a:spcPts val="600"/>
              </a:spcBef>
              <a:spcAft>
                <a:spcPts val="600"/>
              </a:spcAft>
              <a:defRPr/>
            </a:pPr>
            <a:r>
              <a:rPr lang="en-GB" sz="3200" dirty="0">
                <a:solidFill>
                  <a:schemeClr val="tx1"/>
                </a:solidFill>
              </a:rPr>
              <a:t>“I do not think I like this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  <a:defRPr/>
            </a:pPr>
            <a:r>
              <a:rPr lang="en-GB" sz="3200" dirty="0">
                <a:solidFill>
                  <a:schemeClr val="tx1"/>
                </a:solidFill>
              </a:rPr>
              <a:t>pine forest with no </a:t>
            </a:r>
            <a:r>
              <a:rPr lang="en-GB" sz="3200" dirty="0">
                <a:solidFill>
                  <a:srgbClr val="FF0000"/>
                </a:solidFill>
              </a:rPr>
              <a:t>people</a:t>
            </a:r>
            <a:r>
              <a:rPr lang="en-GB" sz="3200" dirty="0">
                <a:solidFill>
                  <a:schemeClr val="tx1"/>
                </a:solidFill>
              </a:rPr>
              <a:t>.”</a:t>
            </a:r>
          </a:p>
        </p:txBody>
      </p:sp>
      <p:sp>
        <p:nvSpPr>
          <p:cNvPr id="11" name="Sound Buttons">
            <a:extLst>
              <a:ext uri="{FF2B5EF4-FFF2-40B4-BE49-F238E27FC236}">
                <a16:creationId xmlns:a16="http://schemas.microsoft.com/office/drawing/2014/main" id="{B2542D5C-4479-47AA-A2B8-1220682B6F86}"/>
              </a:ext>
            </a:extLst>
          </p:cNvPr>
          <p:cNvSpPr/>
          <p:nvPr/>
        </p:nvSpPr>
        <p:spPr>
          <a:xfrm>
            <a:off x="755650" y="5651500"/>
            <a:ext cx="2644775" cy="431800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Sound Buttons On/Off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70AABAF-DCD4-4E04-9B5E-A656204C51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25" y="2214563"/>
            <a:ext cx="283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A6253E14-2D34-44D0-A724-4CFB4633AF04}"/>
              </a:ext>
            </a:extLst>
          </p:cNvPr>
          <p:cNvGrpSpPr>
            <a:grpSpLocks/>
          </p:cNvGrpSpPr>
          <p:nvPr/>
        </p:nvGrpSpPr>
        <p:grpSpPr bwMode="auto">
          <a:xfrm>
            <a:off x="2379663" y="989013"/>
            <a:ext cx="4176712" cy="1181100"/>
            <a:chOff x="2378991" y="989434"/>
            <a:chExt cx="4177597" cy="1181298"/>
          </a:xfrm>
        </p:grpSpPr>
        <p:sp>
          <p:nvSpPr>
            <p:cNvPr id="22" name="Arc 21">
              <a:extLst>
                <a:ext uri="{FF2B5EF4-FFF2-40B4-BE49-F238E27FC236}">
                  <a16:creationId xmlns:a16="http://schemas.microsoft.com/office/drawing/2014/main" id="{F533BEAD-074F-4565-B4DB-6514BEFDBCB5}"/>
                </a:ext>
              </a:extLst>
            </p:cNvPr>
            <p:cNvSpPr/>
            <p:nvPr/>
          </p:nvSpPr>
          <p:spPr bwMode="auto">
            <a:xfrm rot="7906188">
              <a:off x="5491162" y="978307"/>
              <a:ext cx="533489" cy="555743"/>
            </a:xfrm>
            <a:prstGeom prst="arc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7" name="Arc 16">
              <a:extLst>
                <a:ext uri="{FF2B5EF4-FFF2-40B4-BE49-F238E27FC236}">
                  <a16:creationId xmlns:a16="http://schemas.microsoft.com/office/drawing/2014/main" id="{568152E7-5029-4A7E-96A3-024A43D90A2B}"/>
                </a:ext>
              </a:extLst>
            </p:cNvPr>
            <p:cNvSpPr/>
            <p:nvPr/>
          </p:nvSpPr>
          <p:spPr bwMode="auto">
            <a:xfrm rot="7906188">
              <a:off x="2390118" y="1626115"/>
              <a:ext cx="533489" cy="555743"/>
            </a:xfrm>
            <a:prstGeom prst="arc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24" name="Rectangle: Rounded Corners 44">
              <a:extLst>
                <a:ext uri="{FF2B5EF4-FFF2-40B4-BE49-F238E27FC236}">
                  <a16:creationId xmlns:a16="http://schemas.microsoft.com/office/drawing/2014/main" id="{49D5E67C-B410-47FE-A9D4-DBBBC484B21D}"/>
                </a:ext>
              </a:extLst>
            </p:cNvPr>
            <p:cNvSpPr/>
            <p:nvPr/>
          </p:nvSpPr>
          <p:spPr bwMode="auto">
            <a:xfrm>
              <a:off x="4152604" y="1449886"/>
              <a:ext cx="317567" cy="69862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25" name="Rectangle: Rounded Corners 44">
              <a:extLst>
                <a:ext uri="{FF2B5EF4-FFF2-40B4-BE49-F238E27FC236}">
                  <a16:creationId xmlns:a16="http://schemas.microsoft.com/office/drawing/2014/main" id="{902C5B5A-1A4E-4DF0-982B-E890EE280225}"/>
                </a:ext>
              </a:extLst>
            </p:cNvPr>
            <p:cNvSpPr/>
            <p:nvPr/>
          </p:nvSpPr>
          <p:spPr bwMode="auto">
            <a:xfrm>
              <a:off x="6239021" y="1449886"/>
              <a:ext cx="317567" cy="69862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26" name="Rectangle: Rounded Corners 44">
              <a:extLst>
                <a:ext uri="{FF2B5EF4-FFF2-40B4-BE49-F238E27FC236}">
                  <a16:creationId xmlns:a16="http://schemas.microsoft.com/office/drawing/2014/main" id="{F55F8953-7CFF-4AE9-9EA4-9EEAE0A2C0F9}"/>
                </a:ext>
              </a:extLst>
            </p:cNvPr>
            <p:cNvSpPr/>
            <p:nvPr/>
          </p:nvSpPr>
          <p:spPr bwMode="auto">
            <a:xfrm>
              <a:off x="4665475" y="2096106"/>
              <a:ext cx="317567" cy="69862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anchor="ctr"/>
            <a:lstStyle/>
            <a:p>
              <a:pPr algn="ctr">
                <a:defRPr/>
              </a:pPr>
              <a:endParaRPr lang="en-GB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6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60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09CA6768-8101-4B8B-8C23-9CA4AFB70778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2771" name="Picture 2">
            <a:extLst>
              <a:ext uri="{FF2B5EF4-FFF2-40B4-BE49-F238E27FC236}">
                <a16:creationId xmlns:a16="http://schemas.microsoft.com/office/drawing/2014/main" id="{55D3587A-6109-40D2-A4B5-AB50A1FD4E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213" y="2760663"/>
            <a:ext cx="1789112" cy="168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3" name="Picture 2">
            <a:extLst>
              <a:ext uri="{FF2B5EF4-FFF2-40B4-BE49-F238E27FC236}">
                <a16:creationId xmlns:a16="http://schemas.microsoft.com/office/drawing/2014/main" id="{431080EB-8E0E-4DA3-B477-5ED1125D38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2650" y="2381250"/>
            <a:ext cx="949325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FDFE14FE-6D28-4337-BB41-833C4D5FE635}"/>
              </a:ext>
            </a:extLst>
          </p:cNvPr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3FEBBB96-2729-4183-99AB-37DB2406442B}"/>
                </a:ext>
              </a:extLst>
            </p:cNvPr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D8EB215D-5995-4B95-8B1C-BF37A80C7C63}"/>
                </a:ext>
              </a:extLst>
            </p:cNvPr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32775" name="Picture 4">
            <a:extLst>
              <a:ext uri="{FF2B5EF4-FFF2-40B4-BE49-F238E27FC236}">
                <a16:creationId xmlns:a16="http://schemas.microsoft.com/office/drawing/2014/main" id="{161DA99E-2F13-4FB0-BEA3-4F39B4FE3D8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2909888"/>
            <a:ext cx="2538413" cy="279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: Rounded Corners 10">
            <a:extLst>
              <a:ext uri="{FF2B5EF4-FFF2-40B4-BE49-F238E27FC236}">
                <a16:creationId xmlns:a16="http://schemas.microsoft.com/office/drawing/2014/main" id="{08B586FB-50D4-45F8-AB14-37DE1AB70A0E}"/>
              </a:ext>
            </a:extLst>
          </p:cNvPr>
          <p:cNvSpPr/>
          <p:nvPr/>
        </p:nvSpPr>
        <p:spPr>
          <a:xfrm>
            <a:off x="647700" y="5175250"/>
            <a:ext cx="7839075" cy="1038225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Suddenly, a little boy covered in mud and slime came towards them on his bike. He looked pleased to see them. “Who are you?” laughed Kit in surprise.</a:t>
            </a:r>
          </a:p>
        </p:txBody>
      </p:sp>
      <p:pic>
        <p:nvPicPr>
          <p:cNvPr id="32779" name="Picture 5">
            <a:extLst>
              <a:ext uri="{FF2B5EF4-FFF2-40B4-BE49-F238E27FC236}">
                <a16:creationId xmlns:a16="http://schemas.microsoft.com/office/drawing/2014/main" id="{DDD69574-EC53-4183-A5ED-0C71B05231B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4588" y="2381250"/>
            <a:ext cx="938212" cy="276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9">
            <a:extLst>
              <a:ext uri="{FF2B5EF4-FFF2-40B4-BE49-F238E27FC236}">
                <a16:creationId xmlns:a16="http://schemas.microsoft.com/office/drawing/2014/main" id="{8B83E45A-C598-4D97-A28E-1F1214D2C0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981075"/>
            <a:ext cx="3148012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Title 1">
            <a:extLst>
              <a:ext uri="{FF2B5EF4-FFF2-40B4-BE49-F238E27FC236}">
                <a16:creationId xmlns:a16="http://schemas.microsoft.com/office/drawing/2014/main" id="{9CC71FCD-3164-45CD-8819-17872A2B09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3713" y="549275"/>
            <a:ext cx="6913562" cy="993775"/>
          </a:xfrm>
        </p:spPr>
        <p:txBody>
          <a:bodyPr/>
          <a:lstStyle/>
          <a:p>
            <a:pPr algn="ctr" eaLnBrk="1" hangingPunct="1"/>
            <a:r>
              <a:rPr lang="en-GB" altLang="en-US"/>
              <a:t>Today, we have learnt…</a:t>
            </a:r>
            <a:endParaRPr lang="en-GB" altLang="en-US" b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ADAF8E14-AD7A-417B-9D0E-D8CCDB411578}"/>
              </a:ext>
            </a:extLst>
          </p:cNvPr>
          <p:cNvSpPr txBox="1">
            <a:spLocks/>
          </p:cNvSpPr>
          <p:nvPr/>
        </p:nvSpPr>
        <p:spPr bwMode="auto">
          <a:xfrm>
            <a:off x="2333625" y="2757488"/>
            <a:ext cx="6913563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9600" dirty="0" err="1">
                <a:latin typeface="+mn-lt"/>
              </a:rPr>
              <a:t>i_e</a:t>
            </a:r>
            <a:endParaRPr lang="en-GB" altLang="en-US" sz="9600" b="0" dirty="0"/>
          </a:p>
          <a:p>
            <a:pPr algn="ctr" eaLnBrk="1" hangingPunct="1">
              <a:defRPr/>
            </a:pPr>
            <a:r>
              <a:rPr lang="en-GB" altLang="en-US" sz="4800" b="0" dirty="0"/>
              <a:t>saying /</a:t>
            </a:r>
            <a:r>
              <a:rPr lang="en-GB" altLang="en-US" sz="4800" b="0" dirty="0" err="1"/>
              <a:t>igh</a:t>
            </a:r>
            <a:r>
              <a:rPr lang="en-GB" altLang="en-US" sz="4800" b="0" dirty="0"/>
              <a:t>/</a:t>
            </a:r>
          </a:p>
        </p:txBody>
      </p:sp>
      <p:sp>
        <p:nvSpPr>
          <p:cNvPr id="9" name="Rectangle: Rounded Corners 10">
            <a:extLst>
              <a:ext uri="{FF2B5EF4-FFF2-40B4-BE49-F238E27FC236}">
                <a16:creationId xmlns:a16="http://schemas.microsoft.com/office/drawing/2014/main" id="{4625AA73-E58E-4028-9B70-0AFBE4696BDE}"/>
              </a:ext>
            </a:extLst>
          </p:cNvPr>
          <p:cNvSpPr/>
          <p:nvPr/>
        </p:nvSpPr>
        <p:spPr>
          <a:xfrm>
            <a:off x="3167063" y="5681663"/>
            <a:ext cx="4106862" cy="436562"/>
          </a:xfrm>
          <a:prstGeom prst="roundRect">
            <a:avLst>
              <a:gd name="adj" fmla="val 10033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The adventure continues next lesson!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Phonics PowerPoint Template.pptx" id="{DE623B95-CF47-4D4D-99E6-E7908909B4E9}" vid="{D8F4FE79-54E6-4341-BC11-84D6744E4E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Twinkl Phonics PowerPoint Template</Template>
  <TotalTime>4694</TotalTime>
  <Words>628</Words>
  <Application>Microsoft Office PowerPoint</Application>
  <PresentationFormat>On-screen Show (4:3)</PresentationFormat>
  <Paragraphs>99</Paragraphs>
  <Slides>28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3" baseType="lpstr">
      <vt:lpstr>Twinkl SemiBold</vt:lpstr>
      <vt:lpstr>Twinkl</vt:lpstr>
      <vt:lpstr>Arial</vt:lpstr>
      <vt:lpstr>Tuffy-TTF</vt:lpstr>
      <vt:lpstr>Office Theme</vt:lpstr>
      <vt:lpstr>PowerPoint Presentation</vt:lpstr>
      <vt:lpstr>PowerPoint Presentation</vt:lpstr>
      <vt:lpstr>PowerPoint Presentation</vt:lpstr>
      <vt:lpstr>PowerPoint Presentation</vt:lpstr>
      <vt:lpstr>Fairytale Words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 the Enchanted Forest</vt:lpstr>
      <vt:lpstr>PowerPoint Presentation</vt:lpstr>
      <vt:lpstr>PowerPoint Presentation</vt:lpstr>
      <vt:lpstr>PowerPoint Presentation</vt:lpstr>
      <vt:lpstr>Sentence Time</vt:lpstr>
      <vt:lpstr>PowerPoint Presentation</vt:lpstr>
      <vt:lpstr>PowerPoint Presentation</vt:lpstr>
      <vt:lpstr>Today, we have learnt…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Phonics</dc:title>
  <dc:creator>Sana Mehmood</dc:creator>
  <cp:lastModifiedBy>J Geals BTP</cp:lastModifiedBy>
  <cp:revision>282</cp:revision>
  <dcterms:created xsi:type="dcterms:W3CDTF">2018-08-14T14:55:23Z</dcterms:created>
  <dcterms:modified xsi:type="dcterms:W3CDTF">2021-02-14T15:40:03Z</dcterms:modified>
</cp:coreProperties>
</file>