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59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302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3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429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Wednesday </a:t>
            </a:r>
            <a:r>
              <a:rPr lang="en-GB" sz="5400" dirty="0" smtClean="0">
                <a:latin typeface="Comic Sans MS" pitchFamily="66" charset="0"/>
              </a:rPr>
              <a:t>28</a:t>
            </a:r>
            <a:r>
              <a:rPr lang="en-GB" sz="5400" baseline="30000" dirty="0" smtClean="0">
                <a:latin typeface="Comic Sans MS" pitchFamily="66" charset="0"/>
              </a:rPr>
              <a:t>th</a:t>
            </a:r>
            <a:r>
              <a:rPr lang="en-GB" sz="5400" dirty="0" smtClean="0">
                <a:latin typeface="Comic Sans MS" pitchFamily="66" charset="0"/>
              </a:rPr>
              <a:t> April</a:t>
            </a:r>
            <a:endParaRPr lang="en-GB" sz="5400" dirty="0" smtClean="0">
              <a:latin typeface="Comic Sans MS" pitchFamily="66" charset="0"/>
            </a:endParaRP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r>
              <a:rPr lang="en-GB" sz="5400" dirty="0" smtClean="0">
                <a:latin typeface="Comic Sans MS" pitchFamily="66" charset="0"/>
              </a:rPr>
              <a:t> L.O. To </a:t>
            </a:r>
            <a:r>
              <a:rPr lang="en-GB" sz="5400" dirty="0" smtClean="0">
                <a:latin typeface="Comic Sans MS" pitchFamily="66" charset="0"/>
              </a:rPr>
              <a:t>retell a well known story. (Cinderella)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2" name="AutoShape 2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From 1911 to now, here's how Cinderella is different in each movi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From 1911 to now, here's how Cinderella is different in each mov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56991"/>
            <a:ext cx="3096344" cy="332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Yesterday you used story mapping techniques to sequence the events in the story </a:t>
            </a:r>
            <a:r>
              <a:rPr lang="en-GB" sz="3200" dirty="0">
                <a:latin typeface="Comic Sans MS" pitchFamily="66" charset="0"/>
              </a:rPr>
              <a:t>C</a:t>
            </a:r>
            <a:r>
              <a:rPr lang="en-GB" sz="3200" dirty="0" smtClean="0">
                <a:latin typeface="Comic Sans MS" pitchFamily="66" charset="0"/>
              </a:rPr>
              <a:t>inderella.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What can you remember about the story. Can you tell the main events to a partner?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 smtClean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Lets revisit the story.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486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219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175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/>
              <a:t>Once upon a time there lived a beautiful girl called Cinderella.</a:t>
            </a:r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1287463"/>
            <a:ext cx="6851650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55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lived with two ugly sisters and her wicked stepmother. They were very unkind to Cinderella and made her do a lot of hard work.</a:t>
            </a:r>
            <a:endParaRPr lang="en-GB"/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792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5746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One day, an invitation came from the palace that</a:t>
            </a:r>
            <a:br>
              <a:rPr lang="en-GB" altLang="en-US"/>
            </a:br>
            <a:r>
              <a:rPr lang="en-GB" altLang="en-US"/>
              <a:t> invited everyone to the prince’s ball.</a:t>
            </a:r>
            <a:endParaRPr lang="en-GB"/>
          </a:p>
        </p:txBody>
      </p:sp>
      <p:pic>
        <p:nvPicPr>
          <p:cNvPr id="1126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9359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5488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wicked stepmother didn’t allow Cinderella to go.</a:t>
            </a:r>
            <a:endParaRPr lang="en-GB"/>
          </a:p>
        </p:txBody>
      </p:sp>
      <p:pic>
        <p:nvPicPr>
          <p:cNvPr id="1229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0175"/>
            <a:ext cx="6680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913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day of the ball arrived and Cinderella was left at the house. </a:t>
            </a:r>
          </a:p>
          <a:p>
            <a:pPr algn="ctr" eaLnBrk="1" hangingPunct="1"/>
            <a:r>
              <a:rPr lang="en-GB" altLang="en-US"/>
              <a:t>“I do wish I could go to the ball,” she said.</a:t>
            </a:r>
            <a:endParaRPr lang="en-GB"/>
          </a:p>
        </p:txBody>
      </p:sp>
      <p:pic>
        <p:nvPicPr>
          <p:cNvPr id="1331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9825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Just then, a lovely old lady with a gold wand in her hand appeared in the room. “I am your fairy godmother and you shall go to the ball!” she said.</a:t>
            </a:r>
            <a:endParaRPr lang="en-GB"/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1409700"/>
            <a:ext cx="6681788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322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fairy godmother asked Cinderella to find her a pumpkin, </a:t>
            </a:r>
          </a:p>
          <a:p>
            <a:pPr algn="ctr" eaLnBrk="1" hangingPunct="1"/>
            <a:r>
              <a:rPr lang="en-GB" altLang="en-US"/>
              <a:t>six mice, a rat and six lizards.</a:t>
            </a:r>
            <a:endParaRPr lang="en-GB"/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81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625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With the touch of her wand, the fairy godmother turned the pumpkin into a magnificent coach…</a:t>
            </a:r>
            <a:endParaRPr lang="en-GB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409700"/>
            <a:ext cx="6684962" cy="472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9144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mice into 6 magnificent horses…</a:t>
            </a:r>
            <a:endParaRPr lang="en-GB"/>
          </a:p>
        </p:txBody>
      </p:sp>
      <p:pic>
        <p:nvPicPr>
          <p:cNvPr id="174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7077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rat into a coachman…</a:t>
            </a:r>
            <a:endParaRPr lang="en-GB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880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429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and the lizards into six footmen.</a:t>
            </a:r>
            <a:endParaRPr lang="en-GB"/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7923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45720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Then the fairy godmother touched Cinderella with her wand. Cinderella’s old dress turned into a beautiful gown and on her feet</a:t>
            </a:r>
            <a:br>
              <a:rPr lang="en-GB" altLang="en-US"/>
            </a:br>
            <a:r>
              <a:rPr lang="en-GB" altLang="en-US"/>
              <a:t> were the prettiest glass slippers.</a:t>
            </a:r>
            <a:endParaRPr lang="en-GB"/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52558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9541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“Remember, you must leave the ball before the clock strikes twelve,” said the fairy godmother.</a:t>
            </a:r>
            <a:endParaRPr lang="en-GB"/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908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arrived at the ball. She looked so beautiful that everyone wondered who she was. The prince asked Cinderella to dance</a:t>
            </a:r>
            <a:br>
              <a:rPr lang="en-GB" altLang="en-US"/>
            </a:br>
            <a:r>
              <a:rPr lang="en-GB" altLang="en-US"/>
              <a:t> and they danced together all night.</a:t>
            </a:r>
            <a:endParaRPr lang="en-GB"/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1592263"/>
            <a:ext cx="6483350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340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was enjoying herself so much that she didn’t notice the time. Midnight approached and the clock began to strike…</a:t>
            </a:r>
            <a:endParaRPr lang="en-GB"/>
          </a:p>
        </p:txBody>
      </p:sp>
      <p:pic>
        <p:nvPicPr>
          <p:cNvPr id="2355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1624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Cinderella ran out of the palace. As she ran down the stairs, one of her glass slippers fell off.</a:t>
            </a:r>
            <a:endParaRPr lang="en-GB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409700"/>
            <a:ext cx="6677025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8975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ran after her but he was too late! He found her glass slipper on the steps.</a:t>
            </a:r>
            <a:endParaRPr lang="en-GB"/>
          </a:p>
        </p:txBody>
      </p:sp>
      <p:pic>
        <p:nvPicPr>
          <p:cNvPr id="2560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118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755650" y="615950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next morning, the prince went from house to house with the glass slipper. At last the prince came to Cinderella’s house. </a:t>
            </a:r>
            <a:endParaRPr lang="en-GB"/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1154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first ugly sister tried on the slipper, but her foot was too wide.</a:t>
            </a:r>
            <a:endParaRPr lang="en-GB"/>
          </a:p>
        </p:txBody>
      </p:sp>
      <p:pic>
        <p:nvPicPr>
          <p:cNvPr id="2765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1433513"/>
            <a:ext cx="664527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1370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755650" y="70802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second ugly sister tried on the slipper, but her foot was too long.</a:t>
            </a:r>
            <a:endParaRPr lang="en-GB"/>
          </a:p>
        </p:txBody>
      </p:sp>
      <p:pic>
        <p:nvPicPr>
          <p:cNvPr id="2867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1409700"/>
            <a:ext cx="6680200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689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“Please may I try on the slipper?” asked Cinderella. </a:t>
            </a:r>
            <a:br>
              <a:rPr lang="en-GB" altLang="en-US"/>
            </a:br>
            <a:r>
              <a:rPr lang="en-GB" altLang="en-US"/>
              <a:t>The slipper fit perfectly!</a:t>
            </a:r>
            <a:endParaRPr lang="en-GB"/>
          </a:p>
        </p:txBody>
      </p:sp>
      <p:pic>
        <p:nvPicPr>
          <p:cNvPr id="2969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1409700"/>
            <a:ext cx="6683375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101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755650" y="600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The prince asked Cinderella to marry him. </a:t>
            </a:r>
            <a:br>
              <a:rPr lang="en-GB" altLang="en-US"/>
            </a:br>
            <a:r>
              <a:rPr lang="en-GB" altLang="en-US"/>
              <a:t>They both lived happily ever after.</a:t>
            </a:r>
            <a:endParaRPr lang="en-GB"/>
          </a:p>
        </p:txBody>
      </p:sp>
      <p:pic>
        <p:nvPicPr>
          <p:cNvPr id="3072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1417638"/>
            <a:ext cx="66802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4587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6509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47667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061447"/>
            <a:ext cx="77768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Today you are going to </a:t>
            </a:r>
            <a:r>
              <a:rPr lang="en-GB" sz="3200" dirty="0" smtClean="0">
                <a:latin typeface="Comic Sans MS" pitchFamily="66" charset="0"/>
              </a:rPr>
              <a:t>use your story map to write </a:t>
            </a:r>
            <a:r>
              <a:rPr lang="en-GB" sz="3200" dirty="0" smtClean="0">
                <a:latin typeface="Comic Sans MS" pitchFamily="66" charset="0"/>
              </a:rPr>
              <a:t>retell the story of Cinderella.</a:t>
            </a:r>
          </a:p>
          <a:p>
            <a:endParaRPr lang="en-GB" sz="3200" b="1" u="sng" dirty="0" smtClean="0">
              <a:latin typeface="Comic Sans MS" pitchFamily="66" charset="0"/>
            </a:endParaRPr>
          </a:p>
          <a:p>
            <a:r>
              <a:rPr lang="en-GB" sz="4000" dirty="0" smtClean="0">
                <a:solidFill>
                  <a:srgbClr val="FF0000"/>
                </a:solidFill>
                <a:latin typeface="Comic Sans MS" pitchFamily="66" charset="0"/>
              </a:rPr>
              <a:t>What do we need to remember when writing a fairytale?</a:t>
            </a:r>
            <a:endParaRPr lang="en-GB" sz="4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944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78488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Comic Sans MS" pitchFamily="66" charset="0"/>
              </a:rPr>
              <a:t>Important things to remember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adjectives to describe the setting. (Where the story happens)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adjectives to describe the characters. (People in the story)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capital letters for names of people and places.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conjunctions e.g. and, so , then, as, when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>
                <a:latin typeface="Comic Sans MS" pitchFamily="66" charset="0"/>
              </a:rPr>
              <a:t>Use story language.</a:t>
            </a:r>
          </a:p>
          <a:p>
            <a:pPr marL="457200" indent="-457200">
              <a:buFont typeface="Arial" pitchFamily="34" charset="0"/>
              <a:buChar char="•"/>
            </a:pPr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Use the word bank on the next slide for support.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1975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900518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Once upon a time       Happily ever after       Long, long ago    In a land far away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end       All of a sudden      Out of nowhere       With a little bit of magic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1104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1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Cut out, stick and complete the sentence starters to retell the story of Cinderella.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20072" y="620688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itchFamily="66" charset="0"/>
              </a:rPr>
              <a:t>Option 2</a:t>
            </a:r>
          </a:p>
          <a:p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Use the word bank to help you retell the story in your books.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75337"/>
            <a:ext cx="1917879" cy="2258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43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602</Words>
  <Application>Microsoft Office PowerPoint</Application>
  <PresentationFormat>On-screen Show (4:3)</PresentationFormat>
  <Paragraphs>55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13</cp:revision>
  <dcterms:created xsi:type="dcterms:W3CDTF">2021-04-08T10:13:35Z</dcterms:created>
  <dcterms:modified xsi:type="dcterms:W3CDTF">2021-04-14T11:12:15Z</dcterms:modified>
</cp:coreProperties>
</file>