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12" r:id="rId13"/>
    <p:sldId id="313" r:id="rId14"/>
    <p:sldId id="299" r:id="rId15"/>
    <p:sldId id="300" r:id="rId16"/>
    <p:sldId id="311" r:id="rId17"/>
    <p:sldId id="301" r:id="rId18"/>
    <p:sldId id="304" r:id="rId19"/>
    <p:sldId id="316" r:id="rId20"/>
    <p:sldId id="308" r:id="rId21"/>
    <p:sldId id="307" r:id="rId22"/>
    <p:sldId id="315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E5BCE6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11/06/2021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11/06/2021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11" Type="http://schemas.openxmlformats.org/officeDocument/2006/relationships/image" Target="../media/image17.png"/><Relationship Id="rId5" Type="http://schemas.openxmlformats.org/officeDocument/2006/relationships/image" Target="../media/image13.pn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6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4" Type="http://schemas.microsoft.com/office/2007/relationships/hdphoto" Target="../media/hdphoto3.wdp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4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20095"/>
            <a:ext cx="5968501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t="49546"/>
          <a:stretch/>
        </p:blipFill>
        <p:spPr>
          <a:xfrm>
            <a:off x="5029363" y="5069280"/>
            <a:ext cx="1438781" cy="72592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69733"/>
          <a:stretch/>
        </p:blipFill>
        <p:spPr>
          <a:xfrm>
            <a:off x="3078877" y="4354604"/>
            <a:ext cx="1438781" cy="43548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81160" y="334775"/>
            <a:ext cx="74974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5, 10, 15,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is one less than 30?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Half of 10 is ___?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Which shape has one half coloured in?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3067453" y="4378064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3194215" y="4790085"/>
            <a:ext cx="1203400" cy="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5029363" y="4355201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/>
          <p:cNvCxnSpPr>
            <a:stCxn id="9" idx="2"/>
            <a:endCxn id="9" idx="6"/>
          </p:cNvCxnSpPr>
          <p:nvPr/>
        </p:nvCxnSpPr>
        <p:spPr>
          <a:xfrm>
            <a:off x="5029363" y="5075201"/>
            <a:ext cx="1440000" cy="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0615" y="2213015"/>
            <a:ext cx="2256103" cy="992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46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/>
          <a:srcRect t="49546"/>
          <a:stretch/>
        </p:blipFill>
        <p:spPr>
          <a:xfrm>
            <a:off x="5029363" y="5069280"/>
            <a:ext cx="1438781" cy="72592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4"/>
          <a:srcRect b="69733"/>
          <a:stretch/>
        </p:blipFill>
        <p:spPr>
          <a:xfrm>
            <a:off x="3078877" y="4354604"/>
            <a:ext cx="1438781" cy="43548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81160" y="334775"/>
            <a:ext cx="74974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5, 10, 15,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is one less than 30?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Half of 10 is ___?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Which shape has one half coloured in?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067453" y="4378064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>
            <a:off x="3194215" y="4790085"/>
            <a:ext cx="1203400" cy="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/>
          <p:cNvSpPr/>
          <p:nvPr/>
        </p:nvSpPr>
        <p:spPr>
          <a:xfrm>
            <a:off x="5029363" y="4355201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Connector 24"/>
          <p:cNvCxnSpPr>
            <a:stCxn id="24" idx="2"/>
            <a:endCxn id="24" idx="6"/>
          </p:cNvCxnSpPr>
          <p:nvPr/>
        </p:nvCxnSpPr>
        <p:spPr>
          <a:xfrm>
            <a:off x="5029363" y="5075201"/>
            <a:ext cx="1440000" cy="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0615" y="2213015"/>
            <a:ext cx="2256103" cy="992502"/>
          </a:xfrm>
          <a:prstGeom prst="rect">
            <a:avLst/>
          </a:prstGeom>
        </p:spPr>
      </p:pic>
      <p:sp>
        <p:nvSpPr>
          <p:cNvPr id="12" name="Cross 11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532945" y="4965830"/>
            <a:ext cx="525940" cy="568230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910728" flipH="1">
            <a:off x="5590493" y="4305637"/>
            <a:ext cx="316518" cy="699222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6936718" y="33477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587863" y="11812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09113" y="244765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564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665735" y="42613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Colour a quarter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42" b="94677" l="0" r="98556">
                        <a14:backgroundMark x1="13718" y1="380" x2="13718" y2="38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23886" y="1300962"/>
            <a:ext cx="2638425" cy="2505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24134">
            <a:off x="1554855" y="3967543"/>
            <a:ext cx="867791" cy="9900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892" y="4071523"/>
            <a:ext cx="1483691" cy="1219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464" b="96958" l="2756" r="96457">
                        <a14:backgroundMark x1="14961" y1="2281" x2="14961" y2="22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52676" y="1175637"/>
            <a:ext cx="2419350" cy="25050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42" b="94677" l="0" r="98556">
                        <a14:backgroundMark x1="13718" y1="380" x2="13718" y2="38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90829" y="1287313"/>
            <a:ext cx="2638425" cy="2505075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>
            <a:off x="5418161" y="1419289"/>
            <a:ext cx="832514" cy="2123467"/>
          </a:xfrm>
          <a:prstGeom prst="line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4896976" y="2028098"/>
            <a:ext cx="2031586" cy="866707"/>
          </a:xfrm>
          <a:prstGeom prst="line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462" b="96923" l="1563" r="9609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26456" y="1217860"/>
            <a:ext cx="2438400" cy="2476500"/>
          </a:xfrm>
          <a:prstGeom prst="rect">
            <a:avLst/>
          </a:prstGeom>
        </p:spPr>
      </p:pic>
      <p:cxnSp>
        <p:nvCxnSpPr>
          <p:cNvPr id="23" name="Straight Connector 22"/>
          <p:cNvCxnSpPr/>
          <p:nvPr/>
        </p:nvCxnSpPr>
        <p:spPr>
          <a:xfrm>
            <a:off x="2077102" y="1419289"/>
            <a:ext cx="940737" cy="2158957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1555917" y="2067287"/>
            <a:ext cx="2031586" cy="866708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79249" y="540331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Who is correct?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7141" y="3583578"/>
            <a:ext cx="1448553" cy="17543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2" b="96923" l="1563" r="9609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3204396" y="1671946"/>
            <a:ext cx="2438400" cy="24765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2" b="96923" l="1563" r="9609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0800000">
            <a:off x="3185347" y="1749305"/>
            <a:ext cx="2438400" cy="24765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2" b="96923" l="1563" r="9609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6200000">
            <a:off x="3118119" y="1686108"/>
            <a:ext cx="2438400" cy="2476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752996" y="38448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Colour a quarter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42" b="94677" l="0" r="98556">
                        <a14:backgroundMark x1="13718" y1="380" x2="13718" y2="38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55020" y="1707608"/>
            <a:ext cx="2638425" cy="2505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24134">
            <a:off x="2268398" y="2712216"/>
            <a:ext cx="867791" cy="9900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2" b="96923" l="1563" r="9609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61258" y="1652896"/>
            <a:ext cx="2438400" cy="2476500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3903864" y="1880667"/>
            <a:ext cx="940737" cy="2158957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3358439" y="2526791"/>
            <a:ext cx="2031586" cy="866708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337879" y="4612255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different ways can you colour a quarter?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20923" y="2439904"/>
            <a:ext cx="1448553" cy="175433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77957" y="1017518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40476" y="116020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7576" y="119524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70095" y="133793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Rectangle 1"/>
          <p:cNvSpPr/>
          <p:nvPr/>
        </p:nvSpPr>
        <p:spPr>
          <a:xfrm>
            <a:off x="1314230" y="3400994"/>
            <a:ext cx="2520000" cy="14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67512" y="396983"/>
            <a:ext cx="6639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Show a quarter in different ways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314230" y="4147120"/>
            <a:ext cx="2520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2" idx="0"/>
            <a:endCxn id="2" idx="2"/>
          </p:cNvCxnSpPr>
          <p:nvPr/>
        </p:nvCxnSpPr>
        <p:spPr>
          <a:xfrm>
            <a:off x="2574230" y="3400994"/>
            <a:ext cx="0" cy="1440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600426" y="349693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60426" y="349693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620326" y="433337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862069" y="433337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659" y="1736353"/>
            <a:ext cx="1382571" cy="1518968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689522" y="3400994"/>
            <a:ext cx="2520000" cy="14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4689522" y="4147120"/>
            <a:ext cx="2520000" cy="0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321723" y="3400994"/>
            <a:ext cx="0" cy="1440000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661818" y="349693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678259" y="426507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892707" y="349853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906839" y="431777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247" y="2109281"/>
            <a:ext cx="1483691" cy="121975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952" y="1929113"/>
            <a:ext cx="1434722" cy="1271616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494106" y="5478825"/>
            <a:ext cx="7511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 quarter is one of 4 EQUAL pieces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5" name="Cross 34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471468" y="3103895"/>
            <a:ext cx="1106394" cy="1102296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28" grpId="0"/>
      <p:bldP spid="29" grpId="0"/>
      <p:bldP spid="30" grpId="0"/>
      <p:bldP spid="31" grpId="0"/>
      <p:bldP spid="34" grpId="0"/>
      <p:bldP spid="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128345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142614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4981739" y="4263146"/>
            <a:ext cx="2520000" cy="14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25735" y="409878"/>
            <a:ext cx="65588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Show a quarter in different ways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6241739" y="4263146"/>
            <a:ext cx="0" cy="1440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616217" y="4275737"/>
            <a:ext cx="0" cy="1440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884692" y="4287271"/>
            <a:ext cx="0" cy="1440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921" y="2763632"/>
            <a:ext cx="1375243" cy="1695927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1633468" y="4263146"/>
            <a:ext cx="2520000" cy="14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2893468" y="4263146"/>
            <a:ext cx="0" cy="1440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076877" y="4275737"/>
            <a:ext cx="0" cy="1440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263466" y="4274208"/>
            <a:ext cx="0" cy="1440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420" y="3037543"/>
            <a:ext cx="1458361" cy="1020853"/>
          </a:xfrm>
          <a:prstGeom prst="rect">
            <a:avLst/>
          </a:prstGeom>
        </p:spPr>
      </p:pic>
      <p:sp>
        <p:nvSpPr>
          <p:cNvPr id="35" name="Rounded Rectangular Callout 34"/>
          <p:cNvSpPr/>
          <p:nvPr/>
        </p:nvSpPr>
        <p:spPr>
          <a:xfrm>
            <a:off x="4569864" y="2298442"/>
            <a:ext cx="1439367" cy="1039843"/>
          </a:xfrm>
          <a:prstGeom prst="wedgeRoundRectCallout">
            <a:avLst>
              <a:gd name="adj1" fmla="val 53772"/>
              <a:gd name="adj2" fmla="val 69803"/>
              <a:gd name="adj3" fmla="val 16667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4399060" y="2308333"/>
            <a:ext cx="17560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Try folding it in half 2 times!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460" y="2762655"/>
            <a:ext cx="1434722" cy="1271616"/>
          </a:xfrm>
          <a:prstGeom prst="rect">
            <a:avLst/>
          </a:prstGeom>
        </p:spPr>
      </p:pic>
      <p:sp>
        <p:nvSpPr>
          <p:cNvPr id="38" name="Rounded Rectangular Callout 37"/>
          <p:cNvSpPr/>
          <p:nvPr/>
        </p:nvSpPr>
        <p:spPr>
          <a:xfrm>
            <a:off x="1067747" y="2232921"/>
            <a:ext cx="1237063" cy="1366043"/>
          </a:xfrm>
          <a:prstGeom prst="wedgeRoundRectCallout">
            <a:avLst>
              <a:gd name="adj1" fmla="val 81269"/>
              <a:gd name="adj2" fmla="val 3283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932676" y="2275525"/>
            <a:ext cx="13049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My pieces aren’t equal!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463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/>
      <p:bldP spid="38" grpId="0" animBg="1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3"/>
          <a:srcRect l="-908" t="66061" r="52479" b="1253"/>
          <a:stretch/>
        </p:blipFill>
        <p:spPr>
          <a:xfrm rot="1462374">
            <a:off x="2420359" y="5108464"/>
            <a:ext cx="696793" cy="47026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5481" y="2613792"/>
            <a:ext cx="737680" cy="4023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t="-2016" r="50334" b="51173"/>
          <a:stretch/>
        </p:blipFill>
        <p:spPr>
          <a:xfrm>
            <a:off x="6311955" y="2511158"/>
            <a:ext cx="714586" cy="7315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50050" t="48830" r="-1" b="-5121"/>
          <a:stretch/>
        </p:blipFill>
        <p:spPr>
          <a:xfrm>
            <a:off x="5866677" y="5066581"/>
            <a:ext cx="718676" cy="8098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/>
          <a:srcRect l="908" t="49934" r="49069" b="-2441"/>
          <a:stretch/>
        </p:blipFill>
        <p:spPr>
          <a:xfrm rot="2696282">
            <a:off x="978692" y="2928345"/>
            <a:ext cx="719719" cy="7554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14467" y="119666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76986" y="133935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2036" y="450363"/>
            <a:ext cx="6696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shapes show one quarter?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569973" y="5023657"/>
            <a:ext cx="1146412" cy="555947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2569973" y="4325680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820785" y="2604142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298602" y="2515891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3947547" y="3016163"/>
            <a:ext cx="1203400" cy="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15" idx="0"/>
            <a:endCxn id="15" idx="4"/>
          </p:cNvCxnSpPr>
          <p:nvPr/>
        </p:nvCxnSpPr>
        <p:spPr>
          <a:xfrm>
            <a:off x="7018602" y="2515891"/>
            <a:ext cx="0" cy="144000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5141366" y="4335590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>
            <a:stCxn id="18" idx="2"/>
            <a:endCxn id="18" idx="6"/>
          </p:cNvCxnSpPr>
          <p:nvPr/>
        </p:nvCxnSpPr>
        <p:spPr>
          <a:xfrm>
            <a:off x="5141366" y="5055590"/>
            <a:ext cx="1440000" cy="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1147157" y="2546166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>
            <a:stCxn id="20" idx="1"/>
            <a:endCxn id="20" idx="5"/>
          </p:cNvCxnSpPr>
          <p:nvPr/>
        </p:nvCxnSpPr>
        <p:spPr>
          <a:xfrm>
            <a:off x="1358040" y="2757049"/>
            <a:ext cx="1018234" cy="1018234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ross 21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4015013" y="3014455"/>
            <a:ext cx="1106394" cy="1102296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910728" flipH="1">
            <a:off x="1978530" y="1843967"/>
            <a:ext cx="533197" cy="104827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910728" flipH="1">
            <a:off x="7425440" y="2019122"/>
            <a:ext cx="533197" cy="104827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910728" flipH="1">
            <a:off x="5779627" y="3903595"/>
            <a:ext cx="533197" cy="104827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Cross 25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2939363" y="4255586"/>
            <a:ext cx="1106394" cy="1102296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" name="Straight Connector 26"/>
          <p:cNvCxnSpPr>
            <a:stCxn id="20" idx="3"/>
            <a:endCxn id="20" idx="7"/>
          </p:cNvCxnSpPr>
          <p:nvPr/>
        </p:nvCxnSpPr>
        <p:spPr>
          <a:xfrm flipV="1">
            <a:off x="1358040" y="2757049"/>
            <a:ext cx="1018234" cy="1018234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14" idx="4"/>
            <a:endCxn id="14" idx="0"/>
          </p:cNvCxnSpPr>
          <p:nvPr/>
        </p:nvCxnSpPr>
        <p:spPr>
          <a:xfrm flipV="1">
            <a:off x="4540785" y="2604142"/>
            <a:ext cx="0" cy="144000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5" idx="2"/>
            <a:endCxn id="15" idx="6"/>
          </p:cNvCxnSpPr>
          <p:nvPr/>
        </p:nvCxnSpPr>
        <p:spPr>
          <a:xfrm>
            <a:off x="6298602" y="3235891"/>
            <a:ext cx="1440000" cy="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2993665" y="4427730"/>
            <a:ext cx="622992" cy="1266928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18" idx="0"/>
          </p:cNvCxnSpPr>
          <p:nvPr/>
        </p:nvCxnSpPr>
        <p:spPr>
          <a:xfrm>
            <a:off x="5861366" y="4335590"/>
            <a:ext cx="0" cy="1426552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</a:t>
            </a:r>
            <a:r>
              <a:rPr lang="en-GB" dirty="0"/>
              <a:t>4</a:t>
            </a:r>
            <a:r>
              <a:rPr lang="en-GB" dirty="0" smtClean="0"/>
              <a:t>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712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1|7.2|15.4|1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5.7|6.8|4.4|11.3|4.1|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2.2|4|5.4|1|4.6|1|7.7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6.4|0.8|4|8.2|1.1|10|5.6|1.4|4.8|2|1.2|7.5|6.3|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11|13.1|1.2|1.3|3.2|7.8|16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5|5.4|5.1|5.5|8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5655</TotalTime>
  <Words>191</Words>
  <Application>Microsoft Office PowerPoint</Application>
  <PresentationFormat>On-screen Show (4:3)</PresentationFormat>
  <Paragraphs>46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questions 2 and 3 on the worksheet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228</cp:revision>
  <dcterms:created xsi:type="dcterms:W3CDTF">2019-07-05T11:02:13Z</dcterms:created>
  <dcterms:modified xsi:type="dcterms:W3CDTF">2021-06-11T11:46:30Z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