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2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195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234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01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732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242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393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70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03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26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378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297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134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fLIYOh8qEU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T9NpzTyV_iI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9247" y="1561513"/>
            <a:ext cx="5205047" cy="3882683"/>
          </a:xfrm>
        </p:spPr>
        <p:txBody>
          <a:bodyPr>
            <a:normAutofit fontScale="90000"/>
          </a:bodyPr>
          <a:lstStyle/>
          <a:p>
            <a:r>
              <a:rPr lang="en-GB" sz="5300" b="1" dirty="0" smtClean="0">
                <a:latin typeface="Comic Sans MS" panose="030F0702030302020204" pitchFamily="66" charset="0"/>
              </a:rPr>
              <a:t>Thursday 13</a:t>
            </a:r>
            <a:r>
              <a:rPr lang="en-GB" sz="5300" b="1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5300" b="1" dirty="0" smtClean="0">
                <a:latin typeface="Comic Sans MS" panose="030F0702030302020204" pitchFamily="66" charset="0"/>
              </a:rPr>
              <a:t> </a:t>
            </a:r>
            <a:r>
              <a:rPr lang="en-GB" sz="5300" b="1" dirty="0" smtClean="0">
                <a:latin typeface="Comic Sans MS" panose="030F0702030302020204" pitchFamily="66" charset="0"/>
              </a:rPr>
              <a:t>May</a:t>
            </a:r>
            <a:br>
              <a:rPr lang="en-GB" sz="5300" b="1" dirty="0" smtClean="0">
                <a:latin typeface="Comic Sans MS" panose="030F0702030302020204" pitchFamily="66" charset="0"/>
              </a:rPr>
            </a:br>
            <a:r>
              <a:rPr lang="en-GB" sz="5300" b="1" dirty="0" smtClean="0">
                <a:latin typeface="Comic Sans MS" panose="030F0702030302020204" pitchFamily="66" charset="0"/>
              </a:rPr>
              <a:t>Science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sz="4900" dirty="0" smtClean="0">
                <a:latin typeface="Comic Sans MS" panose="030F0702030302020204" pitchFamily="66" charset="0"/>
              </a:rPr>
              <a:t>L.O. To </a:t>
            </a:r>
            <a:r>
              <a:rPr lang="en-GB" sz="4900" dirty="0" smtClean="0">
                <a:latin typeface="Comic Sans MS" panose="030F0702030302020204" pitchFamily="66" charset="0"/>
              </a:rPr>
              <a:t>recognise common UK birds &amp; their life cycle</a:t>
            </a:r>
            <a:r>
              <a:rPr lang="en-GB" sz="4900" dirty="0" smtClean="0">
                <a:latin typeface="Comic Sans MS" panose="030F0702030302020204" pitchFamily="66" charset="0"/>
              </a:rPr>
              <a:t>.</a:t>
            </a:r>
            <a:r>
              <a:rPr lang="en-GB" sz="5400" dirty="0" smtClean="0">
                <a:latin typeface="Comic Sans MS" panose="030F0702030302020204" pitchFamily="66" charset="0"/>
              </a:rPr>
              <a:t> 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European goldfinch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144" y="916408"/>
            <a:ext cx="5406457" cy="463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8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54" y="440961"/>
            <a:ext cx="11756571" cy="598596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5400" dirty="0" smtClean="0">
                <a:latin typeface="Comic Sans MS" panose="030F0702030302020204" pitchFamily="66" charset="0"/>
              </a:rPr>
              <a:t>What </a:t>
            </a:r>
            <a:r>
              <a:rPr lang="en-GB" sz="5400" dirty="0" smtClean="0">
                <a:latin typeface="Comic Sans MS" panose="030F0702030302020204" pitchFamily="66" charset="0"/>
              </a:rPr>
              <a:t>birds can </a:t>
            </a:r>
            <a:r>
              <a:rPr lang="en-GB" sz="5400" dirty="0" smtClean="0">
                <a:latin typeface="Comic Sans MS" panose="030F0702030302020204" pitchFamily="66" charset="0"/>
              </a:rPr>
              <a:t>do you know </a:t>
            </a:r>
            <a:r>
              <a:rPr lang="en-GB" sz="5400" dirty="0" smtClean="0">
                <a:latin typeface="Comic Sans MS" panose="030F0702030302020204" pitchFamily="66" charset="0"/>
              </a:rPr>
              <a:t>that we often see in our towns, parks and gardens?</a:t>
            </a:r>
            <a:endParaRPr lang="en-GB" sz="5400" dirty="0"/>
          </a:p>
        </p:txBody>
      </p:sp>
      <p:pic>
        <p:nvPicPr>
          <p:cNvPr id="2" name="Picture 1" descr="British Garden Birds photos and video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74" y="3433943"/>
            <a:ext cx="3201489" cy="2134326"/>
          </a:xfrm>
          <a:prstGeom prst="rect">
            <a:avLst/>
          </a:prstGeom>
        </p:spPr>
      </p:pic>
      <p:pic>
        <p:nvPicPr>
          <p:cNvPr id="4" name="Picture 3" descr="List of birds of Great Britain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837" y="4161972"/>
            <a:ext cx="3397431" cy="2264954"/>
          </a:xfrm>
          <a:prstGeom prst="rect">
            <a:avLst/>
          </a:prstGeom>
        </p:spPr>
      </p:pic>
      <p:pic>
        <p:nvPicPr>
          <p:cNvPr id="5" name="Picture 4" descr="British Robin | The National Bird and a common favourite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06442" y="3398246"/>
            <a:ext cx="3339697" cy="248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61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365125"/>
            <a:ext cx="105156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We will watch a video clip to learn the names and bird song of common birds we might see.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endParaRPr lang="en-GB" sz="3600" b="1" dirty="0" smtClean="0">
              <a:latin typeface="Comic Sans MS" panose="030F0702030302020204" pitchFamily="66" charset="0"/>
            </a:endParaRPr>
          </a:p>
          <a:p>
            <a:r>
              <a:rPr lang="en-GB" sz="3600" b="1" dirty="0">
                <a:latin typeface="Comic Sans MS" panose="030F0702030302020204" pitchFamily="66" charset="0"/>
                <a:hlinkClick r:id="rId2"/>
              </a:rPr>
              <a:t>https://</a:t>
            </a:r>
            <a:r>
              <a:rPr lang="en-GB" sz="3600" b="1" dirty="0" smtClean="0">
                <a:latin typeface="Comic Sans MS" panose="030F0702030302020204" pitchFamily="66" charset="0"/>
                <a:hlinkClick r:id="rId2"/>
              </a:rPr>
              <a:t>www.youtube.com/watch?v=IfLIYOh8qEU</a:t>
            </a:r>
            <a:endParaRPr lang="en-GB" sz="3600" b="1" dirty="0" smtClean="0">
              <a:latin typeface="Comic Sans MS" panose="030F0702030302020204" pitchFamily="66" charset="0"/>
            </a:endParaRPr>
          </a:p>
          <a:p>
            <a:endParaRPr lang="en-GB" sz="3600" b="1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55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5760" y="856345"/>
            <a:ext cx="1107730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At this time of year, Spring, birds are busy laying eggs and keeping them warm.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Let’s learn about the different stages of the bird’s life cycle.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Try to remember the names of the young birds as they grow.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</a:t>
            </a:r>
            <a:r>
              <a:rPr lang="en-GB" sz="2800" dirty="0" smtClean="0">
                <a:latin typeface="Comic Sans MS" panose="030F0702030302020204" pitchFamily="66" charset="0"/>
                <a:hlinkClick r:id="rId2"/>
              </a:rPr>
              <a:t>www.youtube.com/watch?v=T9NpzTyV_iI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490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4289" y="324787"/>
            <a:ext cx="1087901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 smtClean="0">
                <a:latin typeface="Comic Sans MS" panose="030F0702030302020204" pitchFamily="66" charset="0"/>
              </a:rPr>
              <a:t>Your Task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Can you order the stages of the robin’s life cycle. Cut and stick the pictures.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Can you add the labels: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5929" y="1849210"/>
            <a:ext cx="5667375" cy="4857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045" y="3617582"/>
            <a:ext cx="3181350" cy="29051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1257" y="3317966"/>
            <a:ext cx="289995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e</a:t>
            </a:r>
            <a:r>
              <a:rPr lang="en-GB" sz="2800" b="1" dirty="0" smtClean="0">
                <a:latin typeface="Comic Sans MS" panose="030F0702030302020204" pitchFamily="66" charset="0"/>
              </a:rPr>
              <a:t>gg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h</a:t>
            </a:r>
            <a:r>
              <a:rPr lang="en-GB" sz="2800" b="1" dirty="0" smtClean="0">
                <a:latin typeface="Comic Sans MS" panose="030F0702030302020204" pitchFamily="66" charset="0"/>
              </a:rPr>
              <a:t>atchling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f</a:t>
            </a:r>
            <a:r>
              <a:rPr lang="en-GB" sz="2800" b="1" dirty="0" smtClean="0">
                <a:latin typeface="Comic Sans MS" panose="030F0702030302020204" pitchFamily="66" charset="0"/>
              </a:rPr>
              <a:t>ledgling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a</a:t>
            </a:r>
            <a:r>
              <a:rPr lang="en-GB" sz="2800" b="1" dirty="0" smtClean="0">
                <a:latin typeface="Comic Sans MS" panose="030F0702030302020204" pitchFamily="66" charset="0"/>
              </a:rPr>
              <a:t>dult bird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76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136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Thursday 13th May Science  L.O. To recognise common UK birds &amp; their life cycle. 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14th May Literacy  L.O. To write up your story from your plan.</dc:title>
  <dc:creator>E Hanson BTP</dc:creator>
  <cp:lastModifiedBy>E Hanson BTP</cp:lastModifiedBy>
  <cp:revision>16</cp:revision>
  <dcterms:created xsi:type="dcterms:W3CDTF">2021-05-09T05:55:28Z</dcterms:created>
  <dcterms:modified xsi:type="dcterms:W3CDTF">2021-05-09T19:27:40Z</dcterms:modified>
</cp:coreProperties>
</file>