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3"/>
  </p:notesMasterIdLst>
  <p:sldIdLst>
    <p:sldId id="296" r:id="rId10"/>
    <p:sldId id="297" r:id="rId11"/>
    <p:sldId id="350" r:id="rId12"/>
    <p:sldId id="299" r:id="rId13"/>
    <p:sldId id="311" r:id="rId14"/>
    <p:sldId id="351" r:id="rId15"/>
    <p:sldId id="352" r:id="rId16"/>
    <p:sldId id="353" r:id="rId17"/>
    <p:sldId id="355" r:id="rId18"/>
    <p:sldId id="354" r:id="rId19"/>
    <p:sldId id="356" r:id="rId20"/>
    <p:sldId id="357" r:id="rId21"/>
    <p:sldId id="33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7" userDrawn="1">
          <p15:clr>
            <a:srgbClr val="A4A3A4"/>
          </p15:clr>
        </p15:guide>
        <p15:guide id="2" pos="369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98C"/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9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206" y="-36"/>
      </p:cViewPr>
      <p:guideLst>
        <p:guide orient="horz" pos="2387"/>
        <p:guide pos="36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8844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3063" y="472331"/>
            <a:ext cx="8255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words can we use to describe position?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09534" y="1507067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2151314" y="1596261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-2733893" y="4069097"/>
            <a:ext cx="2040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Forwards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61861" y="3481263"/>
            <a:ext cx="3020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Backwards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93281" y="2438563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Bigger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1929245" y="2527757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2511824" y="4987530"/>
            <a:ext cx="2040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Smallest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841030" y="4553969"/>
            <a:ext cx="3020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Yellow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154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-0.86163 0.0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90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0.05162 L 0.79723 0.051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-0.8599 0.0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03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0.05162 L 0.77292 0.0516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0.88715 -0.0018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35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0.829 3.7037E-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4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-0.89201 0.0018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0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0.80469 2.59259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299958" y="949300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2831" y="949300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13163" y="101189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hand?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52400" y="1657186"/>
            <a:ext cx="3314700" cy="3086100"/>
            <a:chOff x="152400" y="1657186"/>
            <a:chExt cx="3314700" cy="30861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400" y="1657186"/>
              <a:ext cx="3314700" cy="3086100"/>
            </a:xfrm>
            <a:prstGeom prst="rect">
              <a:avLst/>
            </a:prstGeom>
          </p:spPr>
        </p:pic>
        <p:sp>
          <p:nvSpPr>
            <p:cNvPr id="2" name="Oval 1"/>
            <p:cNvSpPr/>
            <p:nvPr/>
          </p:nvSpPr>
          <p:spPr>
            <a:xfrm>
              <a:off x="1657350" y="3071644"/>
              <a:ext cx="787400" cy="579606"/>
            </a:xfrm>
            <a:prstGeom prst="ellipse">
              <a:avLst/>
            </a:prstGeom>
            <a:solidFill>
              <a:srgbClr val="FDD98C"/>
            </a:solidFill>
            <a:ln w="38100">
              <a:noFill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218401" y="1797411"/>
            <a:ext cx="3314700" cy="3086100"/>
            <a:chOff x="5218401" y="1797411"/>
            <a:chExt cx="3314700" cy="30861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8401" y="1797411"/>
              <a:ext cx="3314700" cy="3086100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6299958" y="3069438"/>
              <a:ext cx="787400" cy="579606"/>
            </a:xfrm>
            <a:prstGeom prst="ellipse">
              <a:avLst/>
            </a:prstGeom>
            <a:solidFill>
              <a:srgbClr val="FDD98C"/>
            </a:solidFill>
            <a:ln w="38100">
              <a:noFill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1540025" y="2316391"/>
            <a:ext cx="14582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L</a:t>
            </a:r>
            <a:endParaRPr lang="en-GB" sz="6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35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7" grpId="2"/>
      <p:bldP spid="7" grpId="3"/>
      <p:bldP spid="7" grpId="4"/>
      <p:bldP spid="7" grpId="5"/>
      <p:bldP spid="9" grpId="0"/>
      <p:bldP spid="9" grpId="1"/>
      <p:bldP spid="9" grpId="2"/>
      <p:bldP spid="9" grpId="3"/>
      <p:bldP spid="9" grpId="4"/>
      <p:bldP spid="9" grpId="5"/>
      <p:bldP spid="9" grpId="6"/>
      <p:bldP spid="26" grpId="0"/>
      <p:bldP spid="26" grpId="1"/>
      <p:bldP spid="26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260763" y="310739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hand do you write with?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47558" y="1158850"/>
            <a:ext cx="1458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0431" y="1158850"/>
            <a:ext cx="1458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Left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79098">
            <a:off x="5520173" y="2119248"/>
            <a:ext cx="2020593" cy="28549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23937">
            <a:off x="811486" y="1976085"/>
            <a:ext cx="2020593" cy="2854902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152400" y="1657186"/>
            <a:ext cx="3314700" cy="3086100"/>
            <a:chOff x="152400" y="1657186"/>
            <a:chExt cx="3314700" cy="3086100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400" y="1657186"/>
              <a:ext cx="3314700" cy="3086100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1657350" y="3071644"/>
              <a:ext cx="787400" cy="579606"/>
            </a:xfrm>
            <a:prstGeom prst="ellipse">
              <a:avLst/>
            </a:prstGeom>
            <a:solidFill>
              <a:srgbClr val="FDD98C"/>
            </a:solidFill>
            <a:ln w="38100">
              <a:noFill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121839" y="1993728"/>
            <a:ext cx="3314700" cy="3086100"/>
            <a:chOff x="5218401" y="1797411"/>
            <a:chExt cx="3314700" cy="3086100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8401" y="1797411"/>
              <a:ext cx="3314700" cy="3086100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6299958" y="3069438"/>
              <a:ext cx="787400" cy="579606"/>
            </a:xfrm>
            <a:prstGeom prst="ellipse">
              <a:avLst/>
            </a:prstGeom>
            <a:solidFill>
              <a:srgbClr val="FDD98C"/>
            </a:solidFill>
            <a:ln w="38100">
              <a:noFill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4766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297" y="2483752"/>
            <a:ext cx="1307506" cy="134764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164" y="3952927"/>
            <a:ext cx="1110996" cy="8256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948" y="4844367"/>
            <a:ext cx="1307506" cy="13476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260763" y="310739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Where is …?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07072" y="4119889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977" y="1056443"/>
            <a:ext cx="2063779" cy="153363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-321893" y="2940397"/>
            <a:ext cx="7138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to the          of the            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622" y="2856287"/>
            <a:ext cx="1110996" cy="8256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8" y="612903"/>
            <a:ext cx="2171429" cy="223809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87728">
            <a:off x="5137458" y="690620"/>
            <a:ext cx="1876190" cy="223809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-321893" y="4121342"/>
            <a:ext cx="7138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to the           of the           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60" y="3608102"/>
            <a:ext cx="1307506" cy="134764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1876" y="5232073"/>
            <a:ext cx="6443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to the           of the           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87728">
            <a:off x="990041" y="4870768"/>
            <a:ext cx="1235611" cy="147395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710828" y="2939911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710828" y="5230620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xmlns="" id="{70743C66-90C9-CE4A-997E-35BA08BD1240}"/>
              </a:ext>
            </a:extLst>
          </p:cNvPr>
          <p:cNvSpPr/>
          <p:nvPr/>
        </p:nvSpPr>
        <p:spPr>
          <a:xfrm>
            <a:off x="213785" y="160068"/>
            <a:ext cx="1839311" cy="6563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xmlns="" id="{72D9574D-0333-EA4B-AC7B-71A66846843F}"/>
              </a:ext>
            </a:extLst>
          </p:cNvPr>
          <p:cNvSpPr/>
          <p:nvPr/>
        </p:nvSpPr>
        <p:spPr>
          <a:xfrm>
            <a:off x="6144116" y="158168"/>
            <a:ext cx="1839311" cy="6563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42" name="Left Arrow 41">
            <a:extLst>
              <a:ext uri="{FF2B5EF4-FFF2-40B4-BE49-F238E27FC236}">
                <a16:creationId xmlns:a16="http://schemas.microsoft.com/office/drawing/2014/main" xmlns="" id="{747EA20B-5556-B045-959E-7CCBF4FF5D16}"/>
              </a:ext>
            </a:extLst>
          </p:cNvPr>
          <p:cNvSpPr/>
          <p:nvPr/>
        </p:nvSpPr>
        <p:spPr>
          <a:xfrm>
            <a:off x="1025344" y="310739"/>
            <a:ext cx="742665" cy="367862"/>
          </a:xfrm>
          <a:prstGeom prst="leftArrow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43" name="Left Arrow 42">
            <a:extLst>
              <a:ext uri="{FF2B5EF4-FFF2-40B4-BE49-F238E27FC236}">
                <a16:creationId xmlns:a16="http://schemas.microsoft.com/office/drawing/2014/main" xmlns="" id="{C0E9EF56-2F59-B64C-905C-BA8BA79142C1}"/>
              </a:ext>
            </a:extLst>
          </p:cNvPr>
          <p:cNvSpPr/>
          <p:nvPr/>
        </p:nvSpPr>
        <p:spPr>
          <a:xfrm flipH="1">
            <a:off x="6334948" y="304720"/>
            <a:ext cx="742665" cy="367862"/>
          </a:xfrm>
          <a:prstGeom prst="leftArrow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899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7" grpId="0"/>
      <p:bldP spid="32" grpId="0"/>
      <p:bldP spid="35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9363" y="113508"/>
            <a:ext cx="961694" cy="9616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31130" y="1023767"/>
            <a:ext cx="183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6294" y="915130"/>
            <a:ext cx="27533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Where is …?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05711" y="4144608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9566">
            <a:off x="1552214" y="785815"/>
            <a:ext cx="1967273" cy="22443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341074" y="3004621"/>
            <a:ext cx="7138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to the          of the          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372" y="322805"/>
            <a:ext cx="3387448" cy="31538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87728">
            <a:off x="5233247" y="1026288"/>
            <a:ext cx="1194127" cy="176651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-341074" y="4185566"/>
            <a:ext cx="7138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to the           of the      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695" y="5296297"/>
            <a:ext cx="6443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to the           of the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91647" y="3004135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05711" y="5294844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992" y="2546253"/>
            <a:ext cx="1506694" cy="14027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87728">
            <a:off x="6259543" y="2424455"/>
            <a:ext cx="922964" cy="13653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87728">
            <a:off x="1069657" y="3654055"/>
            <a:ext cx="922964" cy="13653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773" y="3699660"/>
            <a:ext cx="1506694" cy="14027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429" y="4715963"/>
            <a:ext cx="1350118" cy="15402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016" y="4841656"/>
            <a:ext cx="1506694" cy="1402784"/>
          </a:xfrm>
          <a:prstGeom prst="rect">
            <a:avLst/>
          </a:prstGeom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xmlns="" id="{E70657D6-5505-4643-9269-1A381DBE1C3A}"/>
              </a:ext>
            </a:extLst>
          </p:cNvPr>
          <p:cNvSpPr/>
          <p:nvPr/>
        </p:nvSpPr>
        <p:spPr>
          <a:xfrm>
            <a:off x="2108054" y="231473"/>
            <a:ext cx="1839311" cy="6563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xmlns="" id="{B944BAFC-9FB0-D34B-B1B6-C8DC14415260}"/>
              </a:ext>
            </a:extLst>
          </p:cNvPr>
          <p:cNvSpPr/>
          <p:nvPr/>
        </p:nvSpPr>
        <p:spPr>
          <a:xfrm>
            <a:off x="4214573" y="231473"/>
            <a:ext cx="1839311" cy="6563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22" name="Left Arrow 21">
            <a:extLst>
              <a:ext uri="{FF2B5EF4-FFF2-40B4-BE49-F238E27FC236}">
                <a16:creationId xmlns:a16="http://schemas.microsoft.com/office/drawing/2014/main" xmlns="" id="{484C1DDB-1B4F-2749-B1CB-4D520EA9ECEB}"/>
              </a:ext>
            </a:extLst>
          </p:cNvPr>
          <p:cNvSpPr/>
          <p:nvPr/>
        </p:nvSpPr>
        <p:spPr>
          <a:xfrm>
            <a:off x="2919613" y="382144"/>
            <a:ext cx="742665" cy="367862"/>
          </a:xfrm>
          <a:prstGeom prst="leftArrow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23" name="Left Arrow 22">
            <a:extLst>
              <a:ext uri="{FF2B5EF4-FFF2-40B4-BE49-F238E27FC236}">
                <a16:creationId xmlns:a16="http://schemas.microsoft.com/office/drawing/2014/main" xmlns="" id="{7047D6FD-73DF-9142-9D21-8A3B39AF9A2F}"/>
              </a:ext>
            </a:extLst>
          </p:cNvPr>
          <p:cNvSpPr/>
          <p:nvPr/>
        </p:nvSpPr>
        <p:spPr>
          <a:xfrm flipH="1">
            <a:off x="4405405" y="378025"/>
            <a:ext cx="742665" cy="367862"/>
          </a:xfrm>
          <a:prstGeom prst="leftArrow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77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7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5288" y="310739"/>
            <a:ext cx="6213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Forwards or backwards 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63" y="1969077"/>
            <a:ext cx="2705100" cy="30861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2507673" y="4731010"/>
            <a:ext cx="5486399" cy="1274619"/>
            <a:chOff x="2119746" y="4987636"/>
            <a:chExt cx="5486399" cy="1274619"/>
          </a:xfrm>
        </p:grpSpPr>
        <p:sp>
          <p:nvSpPr>
            <p:cNvPr id="5" name="Right Arrow 4"/>
            <p:cNvSpPr/>
            <p:nvPr/>
          </p:nvSpPr>
          <p:spPr>
            <a:xfrm>
              <a:off x="2119746" y="4987636"/>
              <a:ext cx="5486399" cy="1274619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239299" y="5301779"/>
              <a:ext cx="36853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Forwards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53404" y="1332768"/>
            <a:ext cx="5486399" cy="1274619"/>
            <a:chOff x="5421150" y="3444586"/>
            <a:chExt cx="5486399" cy="1274619"/>
          </a:xfrm>
        </p:grpSpPr>
        <p:sp>
          <p:nvSpPr>
            <p:cNvPr id="8" name="Right Arrow 7"/>
            <p:cNvSpPr/>
            <p:nvPr/>
          </p:nvSpPr>
          <p:spPr>
            <a:xfrm rot="10800000">
              <a:off x="5421150" y="3444586"/>
              <a:ext cx="5486399" cy="1274619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540703" y="3758729"/>
              <a:ext cx="36853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Backwards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6754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33038 -0.0023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038 -0.00232 L -0.26267 -0.0023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642" y="1174740"/>
            <a:ext cx="2208709" cy="25197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0339" y="3331120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Forwards or backwards 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3626" y="923893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way is the ladybird going?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25622" y="4550320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ladybird is going backwards.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956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-0.62257 0.00764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28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0842" y="4011920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Forwards or backwards 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3626" y="1167400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way is the train going?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7550" y="1278386"/>
            <a:ext cx="3467100" cy="2971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57327" y="5039244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train is going forwards.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268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62361 0.00301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81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2681" y="4643708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Forwards  or backwards 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22372" y="1157175"/>
            <a:ext cx="4419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Jack is going…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76192" y="2087833"/>
            <a:ext cx="2505075" cy="2505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20" y="2200292"/>
            <a:ext cx="2526002" cy="23926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100" y="1157175"/>
            <a:ext cx="3044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Jill is going…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01330" y="5300794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They are both going forwards.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404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1.01094 -0.00926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38" y="-4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90729 -0.0176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65" y="-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r>
              <a:rPr lang="en-GB">
                <a:cs typeface="Calibri" panose="020F0502020204030204" pitchFamily="34" charset="0"/>
              </a:rPr>
              <a:t>the questions </a:t>
            </a: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094651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2.9|2.5|2.7|2.7|3.2|2.9|3.2|1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.3|10.5|14.8|8.4|3|5|3.4|3.9|4.2|5|3.4|2.3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9.9|0.6|2|0.6|4.1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5.2|20.1|3.9|9.4|2.9|1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2.8|2.6|16.7|5.8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.6|3.3|2|6.3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5.3|1.3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7|2.3|6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4.3|7.9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14638</TotalTime>
  <Words>154</Words>
  <Application>Microsoft Office PowerPoint</Application>
  <PresentationFormat>On-screen Show (4:3)</PresentationFormat>
  <Paragraphs>49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292</cp:revision>
  <dcterms:created xsi:type="dcterms:W3CDTF">2019-07-05T11:02:13Z</dcterms:created>
  <dcterms:modified xsi:type="dcterms:W3CDTF">2021-04-24T22:27:10Z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