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744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109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028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470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622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528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314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323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341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68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195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2D050"/>
            </a:gs>
            <a:gs pos="100000">
              <a:srgbClr val="00B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B2DBB-5033-400D-89B8-58F62780EDA5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B9DCA-5F66-459E-A9D0-AE2EA6D67B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566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XY1pW1Rs2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gM4KHk9o3w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836712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latin typeface="Comic Sans MS" pitchFamily="66" charset="0"/>
              </a:rPr>
              <a:t>Tuesday 4</a:t>
            </a:r>
            <a:r>
              <a:rPr lang="en-GB" sz="4400" b="1" u="sng" baseline="30000" dirty="0" smtClean="0">
                <a:latin typeface="Comic Sans MS" pitchFamily="66" charset="0"/>
              </a:rPr>
              <a:t>th</a:t>
            </a:r>
            <a:r>
              <a:rPr lang="en-GB" sz="4400" b="1" u="sng" dirty="0" smtClean="0">
                <a:latin typeface="Comic Sans MS" pitchFamily="66" charset="0"/>
              </a:rPr>
              <a:t> May </a:t>
            </a:r>
            <a:endParaRPr lang="en-GB" sz="44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916831"/>
            <a:ext cx="81369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L.O. To make a clay boggart</a:t>
            </a:r>
            <a:endParaRPr lang="en-GB" sz="4400" dirty="0">
              <a:latin typeface="Comic Sans MS" pitchFamily="66" charset="0"/>
            </a:endParaRPr>
          </a:p>
        </p:txBody>
      </p:sp>
      <p:pic>
        <p:nvPicPr>
          <p:cNvPr id="1026" name="Picture 2" descr="Go Wild at Sale Water Park&quot;: Post Event - Natural Netwo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987" y="2924944"/>
            <a:ext cx="5194017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912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04664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268760"/>
            <a:ext cx="79928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Today you are going to use clay and natural materials to make a clay Boggart. Boggarts are mischievous creatures that live in the woods. They are annoyed by humans who endanger their homes.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If you have ever had something fall on your head or tripped over an invisible tree root in the forest that’s a Boggart playing tricks on you. 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You can make them happy by making clay models of them and attaching the models to trees. </a:t>
            </a:r>
            <a:endParaRPr lang="en-GB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379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332656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Here are some examples of tree Boggarts children have made.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AutoShape 2" descr="M Webster | Year 1 | Page 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M Webster | Year 1 | Pag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599099"/>
            <a:ext cx="1919799" cy="236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Tenth Night of Halloween: Boggart Tales — Rebecca Grabi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99100"/>
            <a:ext cx="1944216" cy="236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Whitworth on Twitter: &quot;Boggarts are mischievous creatures that live in  the forest and help look after our greenspaces. Create your very own boggart  for your own outdoor area and join Cit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855" y="1598177"/>
            <a:ext cx="1896139" cy="2370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oggart – Black Dog Adventures C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293096"/>
            <a:ext cx="1919799" cy="226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oggart Making - Wollaton Hal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1" y="4293096"/>
            <a:ext cx="1944216" cy="226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oggarts! - GrowTheatr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83021"/>
            <a:ext cx="2833130" cy="188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63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3105835"/>
            <a:ext cx="8208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itchFamily="66" charset="0"/>
                <a:hlinkClick r:id="rId2"/>
              </a:rPr>
              <a:t>https://</a:t>
            </a:r>
            <a:r>
              <a:rPr lang="en-GB" sz="3200" dirty="0" smtClean="0">
                <a:latin typeface="Comic Sans MS" pitchFamily="66" charset="0"/>
                <a:hlinkClick r:id="rId2"/>
              </a:rPr>
              <a:t>www.youtube.com/watch?v=qXY1pW1Rs2g</a:t>
            </a:r>
            <a:r>
              <a:rPr lang="en-GB" sz="3200" dirty="0" smtClean="0">
                <a:latin typeface="Comic Sans MS" pitchFamily="66" charset="0"/>
              </a:rPr>
              <a:t> 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836712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Watch this video to find out how to make a simple tree Boggart.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823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5695"/>
            <a:ext cx="5112567" cy="659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1115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3105835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itchFamily="66" charset="0"/>
                <a:hlinkClick r:id="rId2"/>
              </a:rPr>
              <a:t>https://</a:t>
            </a:r>
            <a:r>
              <a:rPr lang="en-GB" sz="3200" dirty="0" smtClean="0">
                <a:latin typeface="Comic Sans MS" pitchFamily="66" charset="0"/>
                <a:hlinkClick r:id="rId2"/>
              </a:rPr>
              <a:t>www.youtube.com/watch?v=bgM4KHk9o3w</a:t>
            </a:r>
            <a:r>
              <a:rPr lang="en-GB" sz="3200" dirty="0" smtClean="0">
                <a:latin typeface="Comic Sans MS" pitchFamily="66" charset="0"/>
              </a:rPr>
              <a:t> 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548680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Watch this video to listen to a story about a Boggart.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343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1559</TotalTime>
  <Words>137</Words>
  <Application>Microsoft Office PowerPoint</Application>
  <PresentationFormat>On-screen Show (4:3)</PresentationFormat>
  <Paragraphs>13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J Geals BTP</cp:lastModifiedBy>
  <cp:revision>7</cp:revision>
  <dcterms:created xsi:type="dcterms:W3CDTF">2021-04-26T18:36:07Z</dcterms:created>
  <dcterms:modified xsi:type="dcterms:W3CDTF">2021-05-02T18:48:26Z</dcterms:modified>
</cp:coreProperties>
</file>