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6" r:id="rId3"/>
    <p:sldId id="277" r:id="rId4"/>
    <p:sldId id="278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9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4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6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06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9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2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9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32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48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60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3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28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57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/>
              <a:t>LO: To say the last word in a rhyming couplet.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Monday 8</a:t>
            </a:r>
            <a:r>
              <a:rPr lang="en-GB" sz="4000" baseline="30000" dirty="0"/>
              <a:t>th</a:t>
            </a:r>
            <a:r>
              <a:rPr lang="en-GB" sz="4000" dirty="0"/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152789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Today we will be thinking of rhyming words. For example…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3000" dirty="0" err="1"/>
              <a:t>Zog</a:t>
            </a:r>
            <a:r>
              <a:rPr lang="en-GB" sz="3000" dirty="0"/>
              <a:t>, the biggest dragon, was the keenest one by </a:t>
            </a:r>
            <a:r>
              <a:rPr lang="en-GB" sz="3000" dirty="0">
                <a:solidFill>
                  <a:srgbClr val="0070C0"/>
                </a:solidFill>
              </a:rPr>
              <a:t>far</a:t>
            </a:r>
            <a:r>
              <a:rPr lang="en-GB" sz="3000" dirty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He tried his hardest every day to win a golden ...  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026434" y="3202912"/>
            <a:ext cx="1005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</a:rPr>
              <a:t>star</a:t>
            </a:r>
            <a:r>
              <a:rPr lang="en-GB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011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How about this one?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3000" dirty="0" err="1"/>
              <a:t>Zog</a:t>
            </a:r>
            <a:r>
              <a:rPr lang="en-GB" sz="3000" dirty="0"/>
              <a:t>, went off to practice, flying fast and </a:t>
            </a:r>
            <a:r>
              <a:rPr lang="en-GB" sz="3000" dirty="0">
                <a:solidFill>
                  <a:srgbClr val="0070C0"/>
                </a:solidFill>
              </a:rPr>
              <a:t>free</a:t>
            </a:r>
            <a:r>
              <a:rPr lang="en-GB" sz="3000" dirty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He soared and swooped and looped the loop then crashed into a…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65714" y="3686238"/>
            <a:ext cx="14891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</a:rPr>
              <a:t>tree</a:t>
            </a:r>
            <a:r>
              <a:rPr lang="en-GB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5053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do you think might rhyme with this?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3000" dirty="0" err="1"/>
              <a:t>Zog</a:t>
            </a:r>
            <a:r>
              <a:rPr lang="en-GB" sz="3000" dirty="0"/>
              <a:t>, felt proud and happy and Pearl felt good </a:t>
            </a:r>
            <a:r>
              <a:rPr lang="en-GB" sz="3000" dirty="0">
                <a:solidFill>
                  <a:schemeClr val="tx1"/>
                </a:solidFill>
              </a:rPr>
              <a:t>as</a:t>
            </a:r>
            <a:r>
              <a:rPr lang="en-GB" sz="3000" dirty="0">
                <a:solidFill>
                  <a:srgbClr val="0070C0"/>
                </a:solidFill>
              </a:rPr>
              <a:t> well</a:t>
            </a:r>
            <a:r>
              <a:rPr lang="en-GB" sz="3000" dirty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She took the dragon’s temperatures, and nursed them when they 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486502" y="3686238"/>
            <a:ext cx="14891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</a:rPr>
              <a:t>fell</a:t>
            </a:r>
            <a:r>
              <a:rPr lang="en-GB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760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B6DC20-3451-4BBF-9998-9BA61F9EC4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A2154E4-321A-4632-B6A7-5170C47CB7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43D410-5D6C-4079-BD64-75D4E983AB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565" t="20276" r="18369" b="136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40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CE7250-66B4-4D00-8EC2-2AF079F65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61A6F82-F14B-4930-9032-F4887BF4F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F68DA07-801B-486D-A7AF-8A03753F7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ago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know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19806" y="586086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19806" y="619553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star</a:t>
            </a:r>
          </a:p>
        </p:txBody>
      </p:sp>
    </p:spTree>
    <p:extLst>
      <p:ext uri="{BB962C8B-B14F-4D97-AF65-F5344CB8AC3E}">
        <p14:creationId xmlns:p14="http://schemas.microsoft.com/office/powerpoint/2010/main" val="172936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900A4-6AEE-4B19-9D54-914461744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26C0783-117F-4D05-BE5B-6F3C55837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8777C12-3FD5-4678-82DA-A7ADEE851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18857" y="9026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18857" y="42493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sky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18857" y="552202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own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18857" y="585669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94469" y="386660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free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94469" y="420127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tree</a:t>
            </a:r>
          </a:p>
        </p:txBody>
      </p:sp>
    </p:spTree>
    <p:extLst>
      <p:ext uri="{BB962C8B-B14F-4D97-AF65-F5344CB8AC3E}">
        <p14:creationId xmlns:p14="http://schemas.microsoft.com/office/powerpoint/2010/main" val="238658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EC006B-97CB-45AF-941C-98570B74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C51704-E0BD-48CA-9A01-4D6022A86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2E902D2-3A55-455A-82E1-69E5E4C6F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said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head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98628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98628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62364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C307A40-ACCF-462E-B135-04B4EAB34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3BF37CF-7E32-410C-80F2-D994E0969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629B8BC-05BF-467C-97CF-D8E881263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81498" y="609071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81498" y="642537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implore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610087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own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0" y="643553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69235" y="282157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69235" y="315624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hoarse</a:t>
            </a:r>
          </a:p>
        </p:txBody>
      </p:sp>
    </p:spTree>
    <p:extLst>
      <p:ext uri="{BB962C8B-B14F-4D97-AF65-F5344CB8AC3E}">
        <p14:creationId xmlns:p14="http://schemas.microsoft.com/office/powerpoint/2010/main" val="231764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7D13E2-E865-428E-BA72-0E52FD09F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752A65-EAB9-4AD7-83FA-DC668B0E1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541FA04-BF4B-4A56-A442-2833CEEEC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luck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suck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94720" y="538176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094720" y="571643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3954345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5337D1-B10D-494E-BC7E-AE76306A2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42B18B6-B812-45E5-A7B8-2198CAC4D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5682FE0-D606-4319-A259-E6A1E967E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10298" y="15266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blow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10298" y="48733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snow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01738" y="91298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own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01738" y="124765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84972" y="76298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might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84972" y="113231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alight</a:t>
            </a:r>
          </a:p>
        </p:txBody>
      </p:sp>
    </p:spTree>
    <p:extLst>
      <p:ext uri="{BB962C8B-B14F-4D97-AF65-F5344CB8AC3E}">
        <p14:creationId xmlns:p14="http://schemas.microsoft.com/office/powerpoint/2010/main" val="134559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BCDF49-EF1D-445E-ADF7-B0E8C322F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60C17CE-5BB3-4A9E-BCCD-7EC07C7B73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3C7C214-2ABA-4237-A716-460D814D1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41371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41371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6343" y="537202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016343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3218195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DFD77A-0A1A-4A0B-9408-E3C7F5E8A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9964F7-0194-4903-B1F5-008A97027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7EB7905-3AE3-49C5-B1CF-7F9592B0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81943" y="82461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guess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81943" y="115928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princess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51336" y="567203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own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51336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grown</a:t>
            </a:r>
          </a:p>
        </p:txBody>
      </p:sp>
    </p:spTree>
    <p:extLst>
      <p:ext uri="{BB962C8B-B14F-4D97-AF65-F5344CB8AC3E}">
        <p14:creationId xmlns:p14="http://schemas.microsoft.com/office/powerpoint/2010/main" val="7347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AABC99-F1BE-49C5-8BDD-5F4A5740D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856FA6-274E-4145-A6D5-E77029E128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0540757-4C48-4C95-BBD2-AE70C9D9D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36869" y="183600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tried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36869" y="217066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cried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69515" y="63995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girl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69515" y="97461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Pearl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16984" y="533446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16984" y="566912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3896643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FDD09-870B-465F-90C5-E163D468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6A51278-F00A-4C11-A4A9-99F9CFB4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CB02A73-C1D2-4AA7-9304-0704D4EEC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566"/>
            <a:ext cx="12192000" cy="68745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69515" y="207031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69515" y="240498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fell</a:t>
            </a:r>
          </a:p>
        </p:txBody>
      </p:sp>
    </p:spTree>
    <p:extLst>
      <p:ext uri="{BB962C8B-B14F-4D97-AF65-F5344CB8AC3E}">
        <p14:creationId xmlns:p14="http://schemas.microsoft.com/office/powerpoint/2010/main" val="30883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8AEFA3-8D75-4BA9-8F67-62B1C00B1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475BE4-2533-42AE-8016-EF98B5853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7F2A551-5B3A-4437-BB82-AA068356A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69515" y="97353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fight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9515" y="130819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knight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20549" y="536058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great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20549" y="569525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late</a:t>
            </a:r>
          </a:p>
        </p:txBody>
      </p:sp>
    </p:spTree>
    <p:extLst>
      <p:ext uri="{BB962C8B-B14F-4D97-AF65-F5344CB8AC3E}">
        <p14:creationId xmlns:p14="http://schemas.microsoft.com/office/powerpoint/2010/main" val="143853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C533AD-B214-4BF5-9A41-6E37E15A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6CDF703-53BF-424F-9770-18743CB10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8A0CEAF-713E-43E4-A140-38D044567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59383" y="7576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roared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59383" y="10923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sword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868297" y="556477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agog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868297" y="589944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zog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611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7514D4-8CBE-4904-BFC8-4DA81E3A4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590549-71D5-4DDC-8BB7-173D87149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6C89439-6C32-4315-B22C-23F0B3E3E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6503" y="52251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chumps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6503" y="85718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bumps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6503" y="128272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princess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6503" y="161738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dress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88674" y="588893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88674" y="622360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55234" y="15028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head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855234" y="48494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said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094094" y="585427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course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094094" y="618893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horse</a:t>
            </a:r>
          </a:p>
        </p:txBody>
      </p:sp>
    </p:spTree>
    <p:extLst>
      <p:ext uri="{BB962C8B-B14F-4D97-AF65-F5344CB8AC3E}">
        <p14:creationId xmlns:p14="http://schemas.microsoft.com/office/powerpoint/2010/main" val="243512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9F8AB3-33F7-4F6B-BB46-4325A947B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389627-E919-43C2-8D68-CC29BF518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0BBED89-12EB-46AE-80B4-5B540A74B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97680" y="9026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97680" y="42493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26080" y="137640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career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6080" y="171106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16343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016343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hay</a:t>
            </a:r>
          </a:p>
        </p:txBody>
      </p:sp>
    </p:spTree>
    <p:extLst>
      <p:ext uri="{BB962C8B-B14F-4D97-AF65-F5344CB8AC3E}">
        <p14:creationId xmlns:p14="http://schemas.microsoft.com/office/powerpoint/2010/main" val="411138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22C67D-D1B6-4CFD-B807-E5A820B0B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02EC1F-4D4A-4FDA-BF83-0921E0AA6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93C0C96-8A31-451A-B7DA-711772FCA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221621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Well done!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000" dirty="0"/>
              <a:t>You have been able to say plenty of words that rhyme with others! </a:t>
            </a:r>
          </a:p>
          <a:p>
            <a:endParaRPr lang="en-GB" sz="3000" dirty="0"/>
          </a:p>
          <a:p>
            <a:r>
              <a:rPr lang="en-GB" sz="3000" dirty="0"/>
              <a:t>Your task is to read </a:t>
            </a:r>
          </a:p>
          <a:p>
            <a:pPr marL="0" indent="0">
              <a:buNone/>
            </a:pPr>
            <a:r>
              <a:rPr lang="en-GB" sz="3000" dirty="0"/>
              <a:t>the words and match </a:t>
            </a:r>
          </a:p>
          <a:p>
            <a:pPr marL="0" indent="0">
              <a:buNone/>
            </a:pPr>
            <a:r>
              <a:rPr lang="en-GB" sz="3000" dirty="0"/>
              <a:t>the words that rhyme.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206" y="2844744"/>
            <a:ext cx="6477544" cy="374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70778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</TotalTime>
  <Words>226</Words>
  <Application>Microsoft Office PowerPoint</Application>
  <PresentationFormat>Custom</PresentationFormat>
  <Paragraphs>94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Facet</vt:lpstr>
      <vt:lpstr>LO: To say the last word in a rhyming couplet.  </vt:lpstr>
      <vt:lpstr>Today we will be thinking of rhyming words. For example…</vt:lpstr>
      <vt:lpstr>How about this one?</vt:lpstr>
      <vt:lpstr>What do you think might rhyme with this?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10</cp:revision>
  <dcterms:created xsi:type="dcterms:W3CDTF">2021-03-02T16:55:28Z</dcterms:created>
  <dcterms:modified xsi:type="dcterms:W3CDTF">2021-03-04T20:34:01Z</dcterms:modified>
</cp:coreProperties>
</file>