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5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99150-70B4-4AC6-8E3B-8FC24D6C4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741F9C-817B-4614-A8DE-FBDC2EBC60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88333-DAD6-4F14-9FB2-B73D9E78A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45A46-CBB1-42C1-8E38-460158A8C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4534F-E5D5-49C5-AE45-82BF4E7AE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281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D1186C-EEE0-4DBB-8E4A-01578A8F5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76C31-7ECF-4BC9-8371-46AF7EBFE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2832D-0D11-4298-9ECD-47D605650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3C3D4D-4B71-4FFA-9921-AE27E176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A2A995-9684-4AFB-B300-879965D6B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75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A328A-663B-47A3-A3DF-2FDE15FC1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5CC50-5F53-4B56-90EF-92955591B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9A408-E4ED-4726-8EBD-4404B59DA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A3BAB3-2612-4119-BC6D-212634BB7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340C87-F314-4893-BE81-B7CC78781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506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A8737-229D-4F9B-9A0C-2465E6F00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C9597E-442C-4DB9-9359-76465C9ABB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02EB91-3C03-4B9F-ACDF-685F04741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970A4-AE40-4B83-A889-AECBF515A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25F42B-4F84-4727-97B4-39D8D1FE1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F6732E-F34F-4FFB-9CC1-1E9D7562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004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38179-3693-48E8-AF22-4FDF362D8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A9B6D-FCEB-4133-9D9C-6B9E40E80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2DA35A-862F-47F6-A24F-ABBA2EBCE3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3B4B2F-DD18-4AEB-8597-5338E663D5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6DFD38-B975-4636-ADA9-E247997F06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A603F5-6BA1-4505-A872-C83322F2B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F6741BD-D4AB-4637-9DF7-F1B123E5A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634379-C467-48FE-9880-70AF8E1BB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82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22EB4-A642-42B5-9E92-269619C31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9B145F-A86D-43AE-BCB0-55780E4D6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0EC3FC-CEA6-49E2-9FFE-88E325BC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2B8E21-F08D-4FA3-A014-671E8793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58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95D783-0036-423A-8514-EA0D3B823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6167B4-050E-499F-959F-7A7EEB065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972195-D3F8-48C3-991A-F9D675107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170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26192-40A4-489B-B53F-F4478CBF4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7BAF36-15B0-4A62-BD56-27F1FE3F0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2241F2-4AAF-43AF-A865-4FE35F8519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DA0BEB-2E98-4C2F-A3BF-D8010DD06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11536F-610C-45F9-B84F-537D1BFC8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17DC2E-EFC3-4788-961D-285D94252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2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2EDE2-7B5A-4B78-BECE-ECCD4007A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820C4F-FB30-4A9E-AC6D-A4EDC7C3F0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53544C-7B03-4BA5-BCE9-4BA81092D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D902-F288-4215-B5A9-99CDC6FC0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2E03A1-F218-47B4-AD2C-A74BBD13E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B244B7-C626-4A46-BCD9-DE921BB88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40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B6D8C-AFF9-4DAD-80DD-A0C13D821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D79226-F486-4FEB-A0D7-46BCF39E88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06C86-C3F1-4F42-A080-A16C95C6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24456-5ADC-4F6B-8504-4A743C4AA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19A90-0484-4F18-AC3E-0C0260EEC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597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C1DF99-B520-4D3F-92E6-CA82E188FD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95A7B8-3B56-4F96-94E2-6D2C943F38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BDBCCE-5D24-4B8E-9571-F1FE1B109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4F678-AC4A-4673-9B10-8363E3AFB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0E0A1-9D36-4A9B-B24E-BBF2D7DE8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35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00801C-A31E-4129-89A7-4CD2DC57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B0C69-3190-4521-B3CF-4A2F3D8F1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C30F3-EE8B-4C8C-9E8F-257CE7E74C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6A2386-DF17-4008-81A0-988183E6382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73BB2-B179-43E6-976C-A8A0CA52DF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4BEF4-04FA-402D-B8A0-535C0B9444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45CC8-0395-40D5-9125-93D94F382D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26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blh3Kq9xf_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2460045-5CA7-474C-B5E9-2EB57E5F8DAB}"/>
              </a:ext>
            </a:extLst>
          </p:cNvPr>
          <p:cNvSpPr/>
          <p:nvPr/>
        </p:nvSpPr>
        <p:spPr>
          <a:xfrm>
            <a:off x="699719" y="2598610"/>
            <a:ext cx="1116363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Geography:</a:t>
            </a:r>
          </a:p>
          <a:p>
            <a:pPr algn="ctr"/>
            <a:r>
              <a:rPr lang="en-US" sz="7200" b="0" cap="none" spc="0" dirty="0">
                <a:ln w="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Layers of the Rainforest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39B53A-0A57-4E9D-B623-1C8CCA3C6FC0}"/>
              </a:ext>
            </a:extLst>
          </p:cNvPr>
          <p:cNvSpPr/>
          <p:nvPr/>
        </p:nvSpPr>
        <p:spPr>
          <a:xfrm>
            <a:off x="1202673" y="370833"/>
            <a:ext cx="9786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Thursday 4</a:t>
            </a:r>
            <a:r>
              <a:rPr lang="en-US" sz="5400" b="1" u="sng" cap="none" spc="0" baseline="3000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th</a:t>
            </a:r>
            <a:r>
              <a:rPr lang="en-US" sz="5400" b="1" u="sng" cap="none" spc="0" dirty="0">
                <a:ln w="1016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988925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96F53E-597C-4573-AFA2-113851C331A2}"/>
              </a:ext>
            </a:extLst>
          </p:cNvPr>
          <p:cNvSpPr/>
          <p:nvPr/>
        </p:nvSpPr>
        <p:spPr>
          <a:xfrm>
            <a:off x="1076035" y="3248115"/>
            <a:ext cx="1069555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hlinkClick r:id="rId4"/>
              </a:rPr>
              <a:t>https://www.youtube.com/watch?v=blh3Kq9xf_o</a:t>
            </a: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782BFE-265D-4E49-8059-7CB437FD4DBC}"/>
              </a:ext>
            </a:extLst>
          </p:cNvPr>
          <p:cNvSpPr/>
          <p:nvPr/>
        </p:nvSpPr>
        <p:spPr>
          <a:xfrm>
            <a:off x="420407" y="1370638"/>
            <a:ext cx="1135118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Watch this YouTube video which explores </a:t>
            </a:r>
          </a:p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the layers of the rainforest.</a:t>
            </a:r>
          </a:p>
        </p:txBody>
      </p:sp>
    </p:spTree>
    <p:extLst>
      <p:ext uri="{BB962C8B-B14F-4D97-AF65-F5344CB8AC3E}">
        <p14:creationId xmlns:p14="http://schemas.microsoft.com/office/powerpoint/2010/main" val="11984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386194B-A29E-47CF-847E-0D037533D153}"/>
              </a:ext>
            </a:extLst>
          </p:cNvPr>
          <p:cNvSpPr/>
          <p:nvPr/>
        </p:nvSpPr>
        <p:spPr>
          <a:xfrm>
            <a:off x="1292225" y="280298"/>
            <a:ext cx="9607550" cy="583927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The rainforest is made up of 4 different layers: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emergent layer- this is the top layer, where macaws and bird eating tarantulas live.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canopy layer-this is under the emergent layer and is where sloths, toucans and Red-eyed tree frogs live. </a:t>
            </a:r>
            <a:b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understory layer- is beneath the canopy layer. This is where Boa Constrictors, bats and geckos live.</a:t>
            </a:r>
            <a:b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endParaRPr lang="en-US" sz="2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The forest floor layer- this is the bottom layer and is home to jaguars, anteaters and scorpions.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167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D01651-75A0-4BAC-A3DF-FC9422A1D1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6207" y="480782"/>
            <a:ext cx="9819585" cy="1510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The animals of the rainforest do not usually stay in only one layer. Some animals can be found in several different rainforest layers.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7AF090-11C3-49CB-BAB6-E6FEC96B44D0}"/>
              </a:ext>
            </a:extLst>
          </p:cNvPr>
          <p:cNvSpPr/>
          <p:nvPr/>
        </p:nvSpPr>
        <p:spPr>
          <a:xfrm>
            <a:off x="1524001" y="2717353"/>
            <a:ext cx="9143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en-U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Some animals may live in one layer and hunt in another layer of the rainforest e.g. snakes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7B89D6A-6D25-4E02-9225-61C859575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85" y="4325797"/>
            <a:ext cx="3396146" cy="2552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679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580C81-0BF8-48FB-B4DD-E3B8BDFEF8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84" t="15244" r="49949" b="9910"/>
          <a:stretch/>
        </p:blipFill>
        <p:spPr>
          <a:xfrm>
            <a:off x="344229" y="203579"/>
            <a:ext cx="5259563" cy="644055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31A7BC7-EE8E-4799-94D6-5437A2EB9F63}"/>
              </a:ext>
            </a:extLst>
          </p:cNvPr>
          <p:cNvSpPr/>
          <p:nvPr/>
        </p:nvSpPr>
        <p:spPr>
          <a:xfrm>
            <a:off x="7127792" y="-10285"/>
            <a:ext cx="3767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Your task:</a:t>
            </a:r>
            <a:endParaRPr lang="en-US" sz="5400" b="1" u="sng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9DFDD3-6EAC-4D2E-A5E6-8BD1586B140E}"/>
              </a:ext>
            </a:extLst>
          </p:cNvPr>
          <p:cNvSpPr/>
          <p:nvPr/>
        </p:nvSpPr>
        <p:spPr>
          <a:xfrm>
            <a:off x="5599962" y="1112492"/>
            <a:ext cx="6675224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Create a poster/display to show the</a:t>
            </a:r>
          </a:p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different layers of the rainforest </a:t>
            </a:r>
          </a:p>
          <a:p>
            <a:pPr algn="ctr"/>
            <a:r>
              <a:rPr lang="en-US" sz="28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and the animals who live ther</a:t>
            </a:r>
            <a:r>
              <a:rPr lang="en-US" sz="28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e.</a:t>
            </a:r>
          </a:p>
          <a:p>
            <a:pPr algn="ctr"/>
            <a:endParaRPr lang="en-US" sz="2800" b="1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You may need to research some</a:t>
            </a:r>
          </a:p>
          <a:p>
            <a:pPr algn="ctr"/>
            <a:r>
              <a:rPr lang="en-US" sz="2400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 animals that ma</a:t>
            </a:r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y not have been mentioned </a:t>
            </a: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to find out what layer they live in.</a:t>
            </a:r>
          </a:p>
          <a:p>
            <a:pPr algn="ctr"/>
            <a:endParaRPr lang="en-US" sz="2400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endParaRPr lang="en-US" sz="2400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Some examples are on the following slide </a:t>
            </a:r>
          </a:p>
          <a:p>
            <a:pPr algn="ctr"/>
            <a:r>
              <a:rPr lang="en-US" sz="2400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to give you some ideas.</a:t>
            </a:r>
            <a:endParaRPr lang="en-US" sz="2400" cap="none" spc="50" dirty="0">
              <a:ln w="952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724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45087-8A2A-49A2-9D74-1BA5D687E61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89A76C-B1F8-466A-8486-11F4D6CDB4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Amazon.com : AOFOTO 20x10ft Tropical Rainforest Background Poster Banner  Evergreen Trees Bushes Woods Jungle Backdrop for Kids Birthday Adutls Party  Events Decoration Photo Studio Props Vinyl : Camera &amp; Photo">
            <a:extLst>
              <a:ext uri="{FF2B5EF4-FFF2-40B4-BE49-F238E27FC236}">
                <a16:creationId xmlns:a16="http://schemas.microsoft.com/office/drawing/2014/main" id="{0B76035B-7957-422E-A593-8425DC979A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85"/>
            <a:ext cx="12192000" cy="6868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vy Kids Kit of the Month | Ivy Kids">
            <a:extLst>
              <a:ext uri="{FF2B5EF4-FFF2-40B4-BE49-F238E27FC236}">
                <a16:creationId xmlns:a16="http://schemas.microsoft.com/office/drawing/2014/main" id="{03DDDC4F-76CF-4A7C-B89F-97B3263D0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57"/>
            <a:ext cx="4045549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zzy's rainforest layers cedar">
            <a:extLst>
              <a:ext uri="{FF2B5EF4-FFF2-40B4-BE49-F238E27FC236}">
                <a16:creationId xmlns:a16="http://schemas.microsoft.com/office/drawing/2014/main" id="{08A0D4C6-C8CF-4BC4-A87E-8679CC3E51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50" y="0"/>
            <a:ext cx="4225303" cy="526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Layers Of A Rainforest Label Worksheet | Printable Worksheets and  Activities for Teachers, Parents, Tutors and Homeschool Families">
            <a:extLst>
              <a:ext uri="{FF2B5EF4-FFF2-40B4-BE49-F238E27FC236}">
                <a16:creationId xmlns:a16="http://schemas.microsoft.com/office/drawing/2014/main" id="{C9F097DF-3BF1-4351-BE62-063E1B799B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89" b="8020"/>
          <a:stretch/>
        </p:blipFill>
        <p:spPr bwMode="auto">
          <a:xfrm>
            <a:off x="7945711" y="1429371"/>
            <a:ext cx="4239294" cy="526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1300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230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4</cp:revision>
  <dcterms:created xsi:type="dcterms:W3CDTF">2021-01-28T11:49:18Z</dcterms:created>
  <dcterms:modified xsi:type="dcterms:W3CDTF">2021-01-28T12:26:30Z</dcterms:modified>
</cp:coreProperties>
</file>